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3" r:id="rId4"/>
    <p:sldId id="266" r:id="rId5"/>
    <p:sldId id="267" r:id="rId6"/>
    <p:sldId id="271" r:id="rId7"/>
    <p:sldId id="269" r:id="rId8"/>
    <p:sldId id="273" r:id="rId9"/>
    <p:sldId id="27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A435DD6-0ED4-4192-B491-CE76CD5E51B6}" type="datetimeFigureOut">
              <a:rPr lang="cs-CZ" smtClean="0"/>
              <a:t>2.6.2014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6006-CD60-49C8-B56C-0A060F99A1D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 práce na kole s týmem CPI</a:t>
            </a:r>
            <a:endParaRPr lang="cs-CZ" b="1" dirty="0"/>
          </a:p>
        </p:txBody>
      </p:sp>
      <p:pic>
        <p:nvPicPr>
          <p:cNvPr id="7" name="07---Slapaci-kolo-(Push-Bike-Song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3863" y="3194050"/>
            <a:ext cx="609600" cy="609600"/>
          </a:xfrm>
        </p:spPr>
      </p:pic>
      <p:pic>
        <p:nvPicPr>
          <p:cNvPr id="4" name="Picture 4" descr="C:\Users\rud048\Desktop\kol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179">
            <a:off x="3496536" y="976653"/>
            <a:ext cx="4666766" cy="501437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07---Slapaci-kolo-(Push-Bike-Song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45765"/>
      </p:ext>
    </p:extLst>
  </p:cSld>
  <p:clrMapOvr>
    <a:masterClrMapping/>
  </p:clrMapOvr>
  <p:transition advTm="5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3396" numSld="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" y="0"/>
            <a:ext cx="9112779" cy="697463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8183" y="2996952"/>
            <a:ext cx="2948639" cy="3528392"/>
          </a:xfr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Jsme mladé, nadějné ...a takto nás potkáte v práci </a:t>
            </a:r>
            <a:r>
              <a:rPr lang="cs-CZ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18933"/>
      </p:ext>
    </p:extLst>
  </p:cSld>
  <p:clrMapOvr>
    <a:masterClrMapping/>
  </p:clrMapOvr>
  <p:transition advTm="52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2088232" cy="566738"/>
          </a:xfrm>
        </p:spPr>
        <p:txBody>
          <a:bodyPr>
            <a:noAutofit/>
          </a:bodyPr>
          <a:lstStyle/>
          <a:p>
            <a:r>
              <a:rPr lang="cs-CZ" sz="4400" dirty="0" smtClean="0"/>
              <a:t>Lenka</a:t>
            </a:r>
            <a:br>
              <a:rPr lang="cs-CZ" sz="4400" dirty="0" smtClean="0"/>
            </a:br>
            <a:endParaRPr lang="cs-CZ" sz="4400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r="804"/>
          <a:stretch>
            <a:fillRect/>
          </a:stretch>
        </p:blipFill>
        <p:spPr>
          <a:xfrm rot="900000">
            <a:off x="3412501" y="3027951"/>
            <a:ext cx="4323504" cy="3294418"/>
          </a:xfrm>
          <a:ln w="25400">
            <a:solidFill>
              <a:schemeClr val="tx1"/>
            </a:solidFill>
            <a:miter lim="8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899"/>
            <a:ext cx="5026378" cy="3648957"/>
          </a:xfrm>
          <a:prstGeom prst="rect">
            <a:avLst/>
          </a:prstGeom>
          <a:noFill/>
          <a:ln w="25400" cap="flat">
            <a:solidFill>
              <a:schemeClr val="tx1"/>
            </a:solidFill>
            <a:round/>
            <a:headEnd/>
            <a:tailEnd/>
          </a:ln>
          <a:effectLst>
            <a:outerShdw blurRad="50800" dist="50800" dir="11880000" sx="1000" sy="1000" algn="ctr" rotWithShape="0">
              <a:schemeClr val="bg1">
                <a:alpha val="70000"/>
              </a:schemeClr>
            </a:outerShdw>
          </a:effectLst>
          <a:extLst/>
        </p:spPr>
      </p:pic>
      <p:sp>
        <p:nvSpPr>
          <p:cNvPr id="3" name="TextovéPole 2"/>
          <p:cNvSpPr txBox="1"/>
          <p:nvPr/>
        </p:nvSpPr>
        <p:spPr>
          <a:xfrm>
            <a:off x="5436096" y="83671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…jezdí za každého počasí, vždy s úsměvem! 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4131"/>
            <a:ext cx="2571750" cy="1609725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60043"/>
      </p:ext>
    </p:extLst>
  </p:cSld>
  <p:clrMapOvr>
    <a:masterClrMapping/>
  </p:clrMapOvr>
  <p:transition advTm="48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                        </a:t>
            </a:r>
            <a:r>
              <a:rPr lang="cs-CZ" b="1" dirty="0" smtClean="0"/>
              <a:t>Katka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578625" y="476767"/>
            <a:ext cx="4087796" cy="3065847"/>
          </a:xfrm>
          <a:ln w="25400">
            <a:solidFill>
              <a:schemeClr val="tx1"/>
            </a:solidFill>
          </a:ln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 rot="-900000">
            <a:off x="4897828" y="252619"/>
            <a:ext cx="2393473" cy="885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b="1" dirty="0"/>
              <a:t>Katka</a:t>
            </a:r>
            <a:endParaRPr lang="cs-CZ" sz="4400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41" y="3016904"/>
            <a:ext cx="4820231" cy="36151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6588125" y="1484784"/>
            <a:ext cx="1944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má to z nás nejdál, ale jízdu si umí patřičně užít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04077"/>
            <a:ext cx="2218850" cy="2628000"/>
          </a:xfrm>
          <a:prstGeom prst="rect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3443"/>
      </p:ext>
    </p:extLst>
  </p:cSld>
  <p:clrMapOvr>
    <a:masterClrMapping/>
  </p:clrMapOvr>
  <p:transition advTm="510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2802" y="332656"/>
            <a:ext cx="3807350" cy="11430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Verča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9992" y="1340768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… zdá se být jako kost a kůže, ale ani schody ji nezastaví!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7047"/>
            <a:ext cx="2088232" cy="2494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988"/>
            <a:ext cx="4171598" cy="5023196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90" y="3140968"/>
            <a:ext cx="5132636" cy="35730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42805"/>
      </p:ext>
    </p:extLst>
  </p:cSld>
  <p:clrMapOvr>
    <a:masterClrMapping/>
  </p:clrMapOvr>
  <p:transition advTm="52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Katka</a:t>
            </a:r>
            <a:endParaRPr lang="cs-CZ" b="1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35" y="188640"/>
            <a:ext cx="4620496" cy="34563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467544" y="12687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vše má vždy při ruce, kolo je jí domovem!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56" y="3861048"/>
            <a:ext cx="3456384" cy="2592288"/>
          </a:xfrm>
          <a:prstGeom prst="rect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165600" cy="45556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41611"/>
      </p:ext>
    </p:extLst>
  </p:cSld>
  <p:clrMapOvr>
    <a:masterClrMapping/>
  </p:clrMapOvr>
  <p:transition advTm="44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69161"/>
            <a:ext cx="9144000" cy="129614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Pomozte nám šířit </a:t>
            </a:r>
            <a:r>
              <a:rPr lang="cs-CZ" dirty="0" err="1" smtClean="0">
                <a:solidFill>
                  <a:schemeClr val="bg1"/>
                </a:solidFill>
              </a:rPr>
              <a:t>cyklo</a:t>
            </a:r>
            <a:r>
              <a:rPr lang="cs-CZ" dirty="0" smtClean="0">
                <a:solidFill>
                  <a:schemeClr val="bg1"/>
                </a:solidFill>
              </a:rPr>
              <a:t> nákazu…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46992"/>
      </p:ext>
    </p:extLst>
  </p:cSld>
  <p:clrMapOvr>
    <a:masterClrMapping/>
  </p:clrMapOvr>
  <p:transition advTm="49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" y="-388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8892480" cy="112474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… a jezděte do práce na kole i vy!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57671"/>
      </p:ext>
    </p:extLst>
  </p:cSld>
  <p:clrMapOvr>
    <a:masterClrMapping/>
  </p:clrMapOvr>
  <p:transition advTm="55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714348">
            <a:off x="219626" y="1555317"/>
            <a:ext cx="3160131" cy="2667247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Bavte se a příště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na viděnou!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 descr="C:\Users\rud048\Desktop\imagesYMU4ARI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0223"/>
            <a:ext cx="2088232" cy="31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ud048\Desktop\kol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0983"/>
            <a:ext cx="2808312" cy="216639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er0103\AppData\Local\Microsoft\Windows\Temporary Internet Files\Content.Outlook\TOFYU2ON\kolo1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7338"/>
            <a:ext cx="2867667" cy="216639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40" y="260648"/>
            <a:ext cx="3175248" cy="3381051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722105"/>
      </p:ext>
    </p:extLst>
  </p:cSld>
  <p:clrMapOvr>
    <a:masterClrMapping/>
  </p:clrMapOvr>
  <p:transition advTm="556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TC101859865[[fn=Pořádek]]</Template>
  <TotalTime>561</TotalTime>
  <Words>91</Words>
  <Application>Microsoft Office PowerPoint</Application>
  <PresentationFormat>Předvádění na obrazovce (4:3)</PresentationFormat>
  <Paragraphs>16</Paragraphs>
  <Slides>9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Kilter</vt:lpstr>
      <vt:lpstr>Do práce na kole s týmem CPI</vt:lpstr>
      <vt:lpstr>Jsme mladé, nadějné ...a takto nás potkáte v práci </vt:lpstr>
      <vt:lpstr>Lenka </vt:lpstr>
      <vt:lpstr>                                                Katka</vt:lpstr>
      <vt:lpstr>Verča</vt:lpstr>
      <vt:lpstr>Katka</vt:lpstr>
      <vt:lpstr>Pomozte nám šířit cyklo nákazu…</vt:lpstr>
      <vt:lpstr>… a jezděte do práce na kole i vy!</vt:lpstr>
      <vt:lpstr>         Bavte se a příště  na viděnou!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Veronka Čerbáková</dc:creator>
  <cp:lastModifiedBy>Kateřina Polínková</cp:lastModifiedBy>
  <cp:revision>46</cp:revision>
  <dcterms:created xsi:type="dcterms:W3CDTF">2014-05-29T05:59:54Z</dcterms:created>
  <dcterms:modified xsi:type="dcterms:W3CDTF">2014-06-02T06:54:10Z</dcterms:modified>
</cp:coreProperties>
</file>