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3" r:id="rId4"/>
  </p:sldMasterIdLst>
  <p:notesMasterIdLst>
    <p:notesMasterId r:id="rId61"/>
  </p:notesMasterIdLst>
  <p:handoutMasterIdLst>
    <p:handoutMasterId r:id="rId62"/>
  </p:handoutMasterIdLst>
  <p:sldIdLst>
    <p:sldId id="425" r:id="rId5"/>
    <p:sldId id="426" r:id="rId6"/>
    <p:sldId id="417" r:id="rId7"/>
    <p:sldId id="478" r:id="rId8"/>
    <p:sldId id="428" r:id="rId9"/>
    <p:sldId id="430" r:id="rId10"/>
    <p:sldId id="429" r:id="rId11"/>
    <p:sldId id="431" r:id="rId12"/>
    <p:sldId id="501" r:id="rId13"/>
    <p:sldId id="432" r:id="rId14"/>
    <p:sldId id="435" r:id="rId15"/>
    <p:sldId id="436" r:id="rId16"/>
    <p:sldId id="437" r:id="rId17"/>
    <p:sldId id="438" r:id="rId18"/>
    <p:sldId id="508" r:id="rId19"/>
    <p:sldId id="510" r:id="rId20"/>
    <p:sldId id="509" r:id="rId21"/>
    <p:sldId id="441" r:id="rId22"/>
    <p:sldId id="494" r:id="rId23"/>
    <p:sldId id="490" r:id="rId24"/>
    <p:sldId id="474" r:id="rId25"/>
    <p:sldId id="500" r:id="rId26"/>
    <p:sldId id="499" r:id="rId27"/>
    <p:sldId id="443" r:id="rId28"/>
    <p:sldId id="511" r:id="rId29"/>
    <p:sldId id="480" r:id="rId30"/>
    <p:sldId id="512" r:id="rId31"/>
    <p:sldId id="493" r:id="rId32"/>
    <p:sldId id="506" r:id="rId33"/>
    <p:sldId id="482" r:id="rId34"/>
    <p:sldId id="481" r:id="rId35"/>
    <p:sldId id="507" r:id="rId36"/>
    <p:sldId id="483" r:id="rId37"/>
    <p:sldId id="484" r:id="rId38"/>
    <p:sldId id="497" r:id="rId39"/>
    <p:sldId id="479" r:id="rId40"/>
    <p:sldId id="504" r:id="rId41"/>
    <p:sldId id="502" r:id="rId42"/>
    <p:sldId id="503" r:id="rId43"/>
    <p:sldId id="489" r:id="rId44"/>
    <p:sldId id="444" r:id="rId45"/>
    <p:sldId id="491" r:id="rId46"/>
    <p:sldId id="488" r:id="rId47"/>
    <p:sldId id="477" r:id="rId48"/>
    <p:sldId id="485" r:id="rId49"/>
    <p:sldId id="486" r:id="rId50"/>
    <p:sldId id="487" r:id="rId51"/>
    <p:sldId id="472" r:id="rId52"/>
    <p:sldId id="449" r:id="rId53"/>
    <p:sldId id="505" r:id="rId54"/>
    <p:sldId id="465" r:id="rId55"/>
    <p:sldId id="466" r:id="rId56"/>
    <p:sldId id="492" r:id="rId57"/>
    <p:sldId id="496" r:id="rId58"/>
    <p:sldId id="471" r:id="rId59"/>
    <p:sldId id="423" r:id="rId6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ZS Evaluace" initials="" lastIdx="8" clrIdx="0"/>
  <p:cmAuthor id="1" name="Trtková Alžběta" initials="TA" lastIdx="35" clrIdx="1">
    <p:extLst>
      <p:ext uri="{19B8F6BF-5375-455C-9EA6-DF929625EA0E}">
        <p15:presenceInfo xmlns:p15="http://schemas.microsoft.com/office/powerpoint/2012/main" userId="S-1-5-21-1068847423-3288590978-3109383046-4804" providerId="AD"/>
      </p:ext>
    </p:extLst>
  </p:cmAuthor>
  <p:cmAuthor id="2" name="Jakub Náprstek" initials="JN" lastIdx="3" clrIdx="2">
    <p:extLst>
      <p:ext uri="{19B8F6BF-5375-455C-9EA6-DF929625EA0E}">
        <p15:presenceInfo xmlns:p15="http://schemas.microsoft.com/office/powerpoint/2012/main" userId="5a181a0d751994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0F1"/>
    <a:srgbClr val="899297"/>
    <a:srgbClr val="9377B4"/>
    <a:srgbClr val="D25A7B"/>
    <a:srgbClr val="EE712F"/>
    <a:srgbClr val="AFCC36"/>
    <a:srgbClr val="4F94CF"/>
    <a:srgbClr val="FEC300"/>
    <a:srgbClr val="FEC735"/>
    <a:srgbClr val="89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0647151849302E-2"/>
          <c:y val="1.8957719793401027E-2"/>
          <c:w val="0.9318078130188332"/>
          <c:h val="0.82488987954387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uchazečů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51</c:v>
                </c:pt>
                <c:pt idx="1">
                  <c:v>55</c:v>
                </c:pt>
                <c:pt idx="2">
                  <c:v>42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2-42AD-B906-E0B3EF73008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Schválené žádosti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41</c:v>
                </c:pt>
                <c:pt idx="1">
                  <c:v>47</c:v>
                </c:pt>
                <c:pt idx="2">
                  <c:v>42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2-42AD-B906-E0B3EF730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057536"/>
        <c:axId val="633055872"/>
      </c:barChart>
      <c:catAx>
        <c:axId val="6330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055872"/>
        <c:crosses val="autoZero"/>
        <c:auto val="1"/>
        <c:lblAlgn val="ctr"/>
        <c:lblOffset val="100"/>
        <c:noMultiLvlLbl val="0"/>
      </c:catAx>
      <c:valAx>
        <c:axId val="6330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0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uchazečů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E-4FD5-A780-FC05A3E3ACA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Schválené žádosti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E-4FD5-A780-FC05A3E3A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189840"/>
        <c:axId val="2113186928"/>
      </c:barChart>
      <c:catAx>
        <c:axId val="21131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3186928"/>
        <c:crosses val="autoZero"/>
        <c:auto val="1"/>
        <c:lblAlgn val="ctr"/>
        <c:lblOffset val="100"/>
        <c:noMultiLvlLbl val="0"/>
      </c:catAx>
      <c:valAx>
        <c:axId val="21131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31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uchazečů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0-4A3C-86A4-8C78CC5643A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Schválené žádosti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0-4A3C-86A4-8C78CC564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820144"/>
        <c:axId val="559820976"/>
      </c:barChart>
      <c:catAx>
        <c:axId val="5598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820976"/>
        <c:crosses val="autoZero"/>
        <c:auto val="1"/>
        <c:lblAlgn val="ctr"/>
        <c:lblOffset val="100"/>
        <c:noMultiLvlLbl val="0"/>
      </c:catAx>
      <c:valAx>
        <c:axId val="55982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8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oead.at/de/nach-oesterreich/scholars/vor-der-anreise/stipendienbedingungen/" TargetMode="Externa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oead.at/de/kooperationen/internationale-hochschulkooperationen/bilaterale-aktionen-slowakei-tschechien-ungarn/" TargetMode="External"/><Relationship Id="rId1" Type="http://schemas.openxmlformats.org/officeDocument/2006/relationships/hyperlink" Target="https://www.dzs.cz/program/aktion-ceska-republika-rakousko/vyjezdy-pobyty" TargetMode="Externa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sites/default/files/2020-11/JEDNOM%C4%9AS%C3%8D%C4%8CN%C3%8D%20STIPENDIA%20PRO%20V%C5%A0%20PEDAGOGY%20na%20akad.%20rok%202021-22.pdf" TargetMode="External"/><Relationship Id="rId2" Type="http://schemas.openxmlformats.org/officeDocument/2006/relationships/hyperlink" Target="https://www.dzs.cz/sites/default/files/2020-11/1%20a%C5%BE%203%20M%C4%9AS%C3%8D%C4%8CN%C3%8D%20KR%C3%81TKODOB%C3%81%20V%C3%9DZKUMN%C3%81%20STIPENDIA%20PRO%20AKADEMICK%C3%89%20PRACOVN%C3%8DKY%20na%20akad.%20rok%202021-22_0.pdf" TargetMode="External"/><Relationship Id="rId1" Type="http://schemas.openxmlformats.org/officeDocument/2006/relationships/hyperlink" Target="https://www.dzs.cz/sites/default/files/2020-11/SEMESTR%C3%81LN%C3%8D%20A%20KR%C3%81TKODOB%C3%81%20V%C3%9DZKUMN%C3%81%20STIPENDIA%20na%20akad.%20rok%202021-22_0.pdf" TargetMode="External"/><Relationship Id="rId4" Type="http://schemas.openxmlformats.org/officeDocument/2006/relationships/hyperlink" Target="https://www.dzs.cz/sites/default/files/2021-03/HABILITA%C4%8CN%C3%8D%20STIPENDIA%20PRO%20POSTDOKTORANDY%20-%20akad.%20rok%202021-22.pdf" TargetMode="Externa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at/de/?=MzA3MzFfMzI0MTJfMg==" TargetMode="External"/><Relationship Id="rId2" Type="http://schemas.openxmlformats.org/officeDocument/2006/relationships/hyperlink" Target="https://grants.at/de/?=MzA3MzBfMzI0MTFfMQ==" TargetMode="External"/><Relationship Id="rId1" Type="http://schemas.openxmlformats.org/officeDocument/2006/relationships/hyperlink" Target="https://grants.at/de/?=MzA3MjlfMzI0MTBfMQ==" TargetMode="Externa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at/en/?=MzA3MzFfMzI0MTJfOQ==" TargetMode="External"/><Relationship Id="rId2" Type="http://schemas.openxmlformats.org/officeDocument/2006/relationships/hyperlink" Target="https://grants.at/en/?=MzA3MzBfMzI0MTFfMTI=" TargetMode="External"/><Relationship Id="rId1" Type="http://schemas.openxmlformats.org/officeDocument/2006/relationships/hyperlink" Target="https://grants.at/en/?=MzA3MjlfMzI0MTBfMQ==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udienwahl.at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sites/default/files/2021-08/AKTION_Eviden%C4%8Dn%C3%AD%20formul%C3%A1%C5%99_sem.stip_..doc" TargetMode="External"/><Relationship Id="rId2" Type="http://schemas.openxmlformats.org/officeDocument/2006/relationships/hyperlink" Target="https://www.dzs.cz/sites/default/files/2021-08/AKTION_Empfehlungsschreiben.doc" TargetMode="External"/><Relationship Id="rId1" Type="http://schemas.openxmlformats.org/officeDocument/2006/relationships/hyperlink" Target="https://www.dzs.cz/sites/default/files/2021-08/AKTION_Betreuungszusage.doc" TargetMode="External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zs.cz/program/aktion-ceska-republika-rakousko/vyjezdy-pobyty" TargetMode="External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borovanska@dzs.cz" TargetMode="External"/><Relationship Id="rId1" Type="http://schemas.openxmlformats.org/officeDocument/2006/relationships/hyperlink" Target="mailto:lucie.markova2@dzs.cz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wf.gv.at/Themen/schule/fpp/ph/pv_verb.html" TargetMode="External"/><Relationship Id="rId2" Type="http://schemas.openxmlformats.org/officeDocument/2006/relationships/hyperlink" Target="https://www.bmbwf.gv.at/Themen/HS-Uni/Hochschulsystem/Fachhochschulen/Liste-Fachhochschulen.html" TargetMode="External"/><Relationship Id="rId1" Type="http://schemas.openxmlformats.org/officeDocument/2006/relationships/hyperlink" Target="https://www.bmbwf.gv.at/Themen/HS-Uni/Hochschulsystem/Universit%C3%A4ten/Liste-Universit%C3%A4ten.html" TargetMode="External"/><Relationship Id="rId5" Type="http://schemas.openxmlformats.org/officeDocument/2006/relationships/hyperlink" Target="https://www.msmt.cz/vzdelavani/vysoke-skolstvi/prehled-vysokych-skol-v-cr-3" TargetMode="External"/><Relationship Id="rId4" Type="http://schemas.openxmlformats.org/officeDocument/2006/relationships/hyperlink" Target="https://www.bmbwf.gv.at/Themen/HS-Uni/Hochschulsystem/Privatuniversit%C3%A4ten/Liste-Privatuniversit%C3%A4ten.html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oead.at/de/nach-oesterreich/scholars/vor-der-anreise/stipendienbedingungen/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oead.at/de/kooperationen/internationale-hochschulkooperationen/bilaterale-aktionen-slowakei-tschechien-ungarn/" TargetMode="External"/><Relationship Id="rId1" Type="http://schemas.openxmlformats.org/officeDocument/2006/relationships/hyperlink" Target="https://www.dzs.cz/program/aktion-ceska-republika-rakousko/vyjezdy-pobyty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sites/default/files/2020-11/JEDNOM%C4%9AS%C3%8D%C4%8CN%C3%8D%20STIPENDIA%20PRO%20V%C5%A0%20PEDAGOGY%20na%20akad.%20rok%202021-22.pdf" TargetMode="External"/><Relationship Id="rId2" Type="http://schemas.openxmlformats.org/officeDocument/2006/relationships/hyperlink" Target="https://www.dzs.cz/sites/default/files/2020-11/1%20a%C5%BE%203%20M%C4%9AS%C3%8D%C4%8CN%C3%8D%20KR%C3%81TKODOB%C3%81%20V%C3%9DZKUMN%C3%81%20STIPENDIA%20PRO%20AKADEMICK%C3%89%20PRACOVN%C3%8DKY%20na%20akad.%20rok%202021-22_0.pdf" TargetMode="External"/><Relationship Id="rId1" Type="http://schemas.openxmlformats.org/officeDocument/2006/relationships/hyperlink" Target="https://www.dzs.cz/sites/default/files/2020-11/SEMESTR%C3%81LN%C3%8D%20A%20KR%C3%81TKODOB%C3%81%20V%C3%9DZKUMN%C3%81%20STIPENDIA%20na%20akad.%20rok%202021-22_0.pdf" TargetMode="External"/><Relationship Id="rId4" Type="http://schemas.openxmlformats.org/officeDocument/2006/relationships/hyperlink" Target="https://www.dzs.cz/sites/default/files/2021-03/HABILITA%C4%8CN%C3%8D%20STIPENDIA%20PRO%20POSTDOKTORANDY%20-%20akad.%20rok%202021-22.pdf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at/de/?=MzA3MzFfMzI0MTJfMg==" TargetMode="External"/><Relationship Id="rId2" Type="http://schemas.openxmlformats.org/officeDocument/2006/relationships/hyperlink" Target="https://grants.at/de/?=MzA3MzBfMzI0MTFfMQ==" TargetMode="External"/><Relationship Id="rId1" Type="http://schemas.openxmlformats.org/officeDocument/2006/relationships/hyperlink" Target="https://grants.at/de/?=MzA3MjlfMzI0MTBfMQ==" TargetMode="Externa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at/en/?=MzA3MzFfMzI0MTJfOQ==" TargetMode="External"/><Relationship Id="rId2" Type="http://schemas.openxmlformats.org/officeDocument/2006/relationships/hyperlink" Target="https://grants.at/en/?=MzA3MzBfMzI0MTFfMTI=" TargetMode="External"/><Relationship Id="rId1" Type="http://schemas.openxmlformats.org/officeDocument/2006/relationships/hyperlink" Target="https://grants.at/en/?=MzA3MjlfMzI0MTBfMQ==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udienwahl.at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sites/default/files/2021-08/AKTION_Betreuungszusage.doc" TargetMode="External"/><Relationship Id="rId2" Type="http://schemas.openxmlformats.org/officeDocument/2006/relationships/hyperlink" Target="https://www.dzs.cz/sites/default/files/2021-08/AKTION_Empfehlungsschreiben.doc" TargetMode="External"/><Relationship Id="rId1" Type="http://schemas.openxmlformats.org/officeDocument/2006/relationships/hyperlink" Target="https://www.dzs.cz/sites/default/files/2021-08/AKTION_Eviden%C4%8Dn%C3%AD%20formul%C3%A1%C5%99_sem.stip_..doc" TargetMode="External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zs.cz/program/aktion-ceska-republika-rakousko/vyjezdy-pobyty" TargetMode="External"/></Relationships>
</file>

<file path=ppt/diagrams/_rels/drawing30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borovanska@dzs.cz" TargetMode="External"/><Relationship Id="rId1" Type="http://schemas.openxmlformats.org/officeDocument/2006/relationships/hyperlink" Target="mailto:lucie.markova2@dzs.cz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wf.gv.at/Themen/schule/fpp/ph/pv_verb.html" TargetMode="External"/><Relationship Id="rId2" Type="http://schemas.openxmlformats.org/officeDocument/2006/relationships/hyperlink" Target="https://www.bmbwf.gv.at/Themen/HS-Uni/Hochschulsystem/Fachhochschulen/Liste-Fachhochschulen.html" TargetMode="External"/><Relationship Id="rId1" Type="http://schemas.openxmlformats.org/officeDocument/2006/relationships/hyperlink" Target="https://www.bmbwf.gv.at/Themen/HS-Uni/Hochschulsystem/Universit%C3%A4ten/Liste-Universit%C3%A4ten.html" TargetMode="External"/><Relationship Id="rId5" Type="http://schemas.openxmlformats.org/officeDocument/2006/relationships/hyperlink" Target="https://www.msmt.cz/vzdelavani/vysoke-skolstvi/prehled-vysokych-skol-v-cr-3" TargetMode="External"/><Relationship Id="rId4" Type="http://schemas.openxmlformats.org/officeDocument/2006/relationships/hyperlink" Target="https://www.bmbwf.gv.at/Themen/HS-Uni/Hochschulsystem/Privatuniversit%C3%A4ten/Liste-Privatuniversit%C3%A4te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7A664-1295-4C2E-B42B-552B92ED44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EADC47A-39AB-4B62-8FF0-794D0F2324DC}">
      <dgm:prSet/>
      <dgm:spPr/>
      <dgm:t>
        <a:bodyPr/>
        <a:lstStyle/>
        <a:p>
          <a:r>
            <a:rPr lang="cs-CZ" b="0" dirty="0"/>
            <a:t>společný program ministerstev školství obou zemí</a:t>
          </a:r>
          <a:endParaRPr lang="cs-CZ" dirty="0"/>
        </a:p>
      </dgm:t>
    </dgm:pt>
    <dgm:pt modelId="{2A575FC0-5837-4C50-A8E5-DDC3B3694BE6}" type="parTrans" cxnId="{60F89D23-2CA3-45C9-9654-C5CD086C6515}">
      <dgm:prSet/>
      <dgm:spPr/>
      <dgm:t>
        <a:bodyPr/>
        <a:lstStyle/>
        <a:p>
          <a:endParaRPr lang="cs-CZ"/>
        </a:p>
      </dgm:t>
    </dgm:pt>
    <dgm:pt modelId="{5D704993-168C-4818-951F-689311840CF0}" type="sibTrans" cxnId="{60F89D23-2CA3-45C9-9654-C5CD086C6515}">
      <dgm:prSet/>
      <dgm:spPr/>
      <dgm:t>
        <a:bodyPr/>
        <a:lstStyle/>
        <a:p>
          <a:endParaRPr lang="cs-CZ"/>
        </a:p>
      </dgm:t>
    </dgm:pt>
    <dgm:pt modelId="{FEA297C4-CB9E-4252-AB37-262EEE3EE53C}">
      <dgm:prSet/>
      <dgm:spPr/>
      <dgm:t>
        <a:bodyPr/>
        <a:lstStyle/>
        <a:p>
          <a:r>
            <a:rPr lang="cs-CZ" b="0" dirty="0"/>
            <a:t>od r</a:t>
          </a:r>
          <a:r>
            <a:rPr lang="de-DE" b="0" dirty="0" err="1"/>
            <a:t>oku</a:t>
          </a:r>
          <a:r>
            <a:rPr lang="cs-CZ" b="0" dirty="0"/>
            <a:t> 1993, nyní </a:t>
          </a:r>
          <a:r>
            <a:rPr lang="de-AT" b="0" dirty="0"/>
            <a:t>6</a:t>
          </a:r>
          <a:r>
            <a:rPr lang="cs-CZ" b="0" dirty="0"/>
            <a:t>. etapa: 201</a:t>
          </a:r>
          <a:r>
            <a:rPr lang="de-AT" b="0" dirty="0"/>
            <a:t>6</a:t>
          </a:r>
          <a:r>
            <a:rPr lang="cs-CZ" b="0" dirty="0"/>
            <a:t> – 2022</a:t>
          </a:r>
          <a:endParaRPr lang="cs-CZ" dirty="0"/>
        </a:p>
      </dgm:t>
    </dgm:pt>
    <dgm:pt modelId="{0B25D4D4-AD8D-4525-A57B-5BE1F0D8E3E8}" type="parTrans" cxnId="{9360C8A0-CE23-49DF-8054-ACF535620659}">
      <dgm:prSet/>
      <dgm:spPr/>
      <dgm:t>
        <a:bodyPr/>
        <a:lstStyle/>
        <a:p>
          <a:endParaRPr lang="cs-CZ"/>
        </a:p>
      </dgm:t>
    </dgm:pt>
    <dgm:pt modelId="{2B203626-1522-46D1-96D4-7FCD4A67C867}" type="sibTrans" cxnId="{9360C8A0-CE23-49DF-8054-ACF535620659}">
      <dgm:prSet/>
      <dgm:spPr/>
      <dgm:t>
        <a:bodyPr/>
        <a:lstStyle/>
        <a:p>
          <a:endParaRPr lang="cs-CZ"/>
        </a:p>
      </dgm:t>
    </dgm:pt>
    <dgm:pt modelId="{AA9D7A29-3EE6-4C5B-ACA0-254E669A3574}">
      <dgm:prSet/>
      <dgm:spPr/>
      <dgm:t>
        <a:bodyPr/>
        <a:lstStyle/>
        <a:p>
          <a:r>
            <a:rPr lang="cs-CZ" b="0"/>
            <a:t>zaměřen výhradně na vysokoškolský sektor</a:t>
          </a:r>
          <a:endParaRPr lang="cs-CZ"/>
        </a:p>
      </dgm:t>
    </dgm:pt>
    <dgm:pt modelId="{56A2E116-2CF2-4505-9578-103D0FAEBECE}" type="parTrans" cxnId="{653B4ABE-CC69-4B25-9008-DF41829776C0}">
      <dgm:prSet/>
      <dgm:spPr/>
      <dgm:t>
        <a:bodyPr/>
        <a:lstStyle/>
        <a:p>
          <a:endParaRPr lang="cs-CZ"/>
        </a:p>
      </dgm:t>
    </dgm:pt>
    <dgm:pt modelId="{D74F984B-90BE-4943-B534-393C38F7E02A}" type="sibTrans" cxnId="{653B4ABE-CC69-4B25-9008-DF41829776C0}">
      <dgm:prSet/>
      <dgm:spPr/>
      <dgm:t>
        <a:bodyPr/>
        <a:lstStyle/>
        <a:p>
          <a:endParaRPr lang="cs-CZ"/>
        </a:p>
      </dgm:t>
    </dgm:pt>
    <dgm:pt modelId="{B43DE6FE-257F-4E64-9099-E158851D9638}" type="pres">
      <dgm:prSet presAssocID="{13F7A664-1295-4C2E-B42B-552B92ED442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608EB12-99AB-435C-879F-28D2126B7683}" type="pres">
      <dgm:prSet presAssocID="{1EADC47A-39AB-4B62-8FF0-794D0F2324DC}" presName="horFlow" presStyleCnt="0"/>
      <dgm:spPr/>
    </dgm:pt>
    <dgm:pt modelId="{FCAA3DF6-036A-4974-A128-D4EF879FA7CD}" type="pres">
      <dgm:prSet presAssocID="{1EADC47A-39AB-4B62-8FF0-794D0F2324DC}" presName="bigChev" presStyleLbl="node1" presStyleIdx="0" presStyleCnt="1"/>
      <dgm:spPr/>
    </dgm:pt>
    <dgm:pt modelId="{D91B22F0-C533-4EE0-AE01-8152686BEF58}" type="pres">
      <dgm:prSet presAssocID="{0B25D4D4-AD8D-4525-A57B-5BE1F0D8E3E8}" presName="parTrans" presStyleCnt="0"/>
      <dgm:spPr/>
    </dgm:pt>
    <dgm:pt modelId="{9C203053-A302-4ED4-ACA5-FE2EEF88F393}" type="pres">
      <dgm:prSet presAssocID="{FEA297C4-CB9E-4252-AB37-262EEE3EE53C}" presName="node" presStyleLbl="alignAccFollowNode1" presStyleIdx="0" presStyleCnt="2">
        <dgm:presLayoutVars>
          <dgm:bulletEnabled val="1"/>
        </dgm:presLayoutVars>
      </dgm:prSet>
      <dgm:spPr/>
    </dgm:pt>
    <dgm:pt modelId="{00E4CB24-8A09-4C4C-A709-80C4B0B54AB3}" type="pres">
      <dgm:prSet presAssocID="{2B203626-1522-46D1-96D4-7FCD4A67C867}" presName="sibTrans" presStyleCnt="0"/>
      <dgm:spPr/>
    </dgm:pt>
    <dgm:pt modelId="{98BB2733-F2F4-4796-B325-D5B8CBB6F6CD}" type="pres">
      <dgm:prSet presAssocID="{AA9D7A29-3EE6-4C5B-ACA0-254E669A3574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8756312-2384-44DD-AC88-D0CBBF0B4D71}" type="presOf" srcId="{FEA297C4-CB9E-4252-AB37-262EEE3EE53C}" destId="{9C203053-A302-4ED4-ACA5-FE2EEF88F393}" srcOrd="0" destOrd="0" presId="urn:microsoft.com/office/officeart/2005/8/layout/lProcess3"/>
    <dgm:cxn modelId="{60F89D23-2CA3-45C9-9654-C5CD086C6515}" srcId="{13F7A664-1295-4C2E-B42B-552B92ED4421}" destId="{1EADC47A-39AB-4B62-8FF0-794D0F2324DC}" srcOrd="0" destOrd="0" parTransId="{2A575FC0-5837-4C50-A8E5-DDC3B3694BE6}" sibTransId="{5D704993-168C-4818-951F-689311840CF0}"/>
    <dgm:cxn modelId="{AE2C5E36-0E84-4ABF-8D75-1F51619BB6C6}" type="presOf" srcId="{1EADC47A-39AB-4B62-8FF0-794D0F2324DC}" destId="{FCAA3DF6-036A-4974-A128-D4EF879FA7CD}" srcOrd="0" destOrd="0" presId="urn:microsoft.com/office/officeart/2005/8/layout/lProcess3"/>
    <dgm:cxn modelId="{934AD359-B6B5-4DB2-9EB5-86AB0960E296}" type="presOf" srcId="{13F7A664-1295-4C2E-B42B-552B92ED4421}" destId="{B43DE6FE-257F-4E64-9099-E158851D9638}" srcOrd="0" destOrd="0" presId="urn:microsoft.com/office/officeart/2005/8/layout/lProcess3"/>
    <dgm:cxn modelId="{9360C8A0-CE23-49DF-8054-ACF535620659}" srcId="{1EADC47A-39AB-4B62-8FF0-794D0F2324DC}" destId="{FEA297C4-CB9E-4252-AB37-262EEE3EE53C}" srcOrd="0" destOrd="0" parTransId="{0B25D4D4-AD8D-4525-A57B-5BE1F0D8E3E8}" sibTransId="{2B203626-1522-46D1-96D4-7FCD4A67C867}"/>
    <dgm:cxn modelId="{A25313B3-A160-4CAF-AF34-DC5B367962CF}" type="presOf" srcId="{AA9D7A29-3EE6-4C5B-ACA0-254E669A3574}" destId="{98BB2733-F2F4-4796-B325-D5B8CBB6F6CD}" srcOrd="0" destOrd="0" presId="urn:microsoft.com/office/officeart/2005/8/layout/lProcess3"/>
    <dgm:cxn modelId="{653B4ABE-CC69-4B25-9008-DF41829776C0}" srcId="{1EADC47A-39AB-4B62-8FF0-794D0F2324DC}" destId="{AA9D7A29-3EE6-4C5B-ACA0-254E669A3574}" srcOrd="1" destOrd="0" parTransId="{56A2E116-2CF2-4505-9578-103D0FAEBECE}" sibTransId="{D74F984B-90BE-4943-B534-393C38F7E02A}"/>
    <dgm:cxn modelId="{D57FCCDA-0961-4B36-9D4D-361409C92D87}" type="presParOf" srcId="{B43DE6FE-257F-4E64-9099-E158851D9638}" destId="{9608EB12-99AB-435C-879F-28D2126B7683}" srcOrd="0" destOrd="0" presId="urn:microsoft.com/office/officeart/2005/8/layout/lProcess3"/>
    <dgm:cxn modelId="{6C1EE0D2-1EAC-429F-81FD-F19B9017EEE1}" type="presParOf" srcId="{9608EB12-99AB-435C-879F-28D2126B7683}" destId="{FCAA3DF6-036A-4974-A128-D4EF879FA7CD}" srcOrd="0" destOrd="0" presId="urn:microsoft.com/office/officeart/2005/8/layout/lProcess3"/>
    <dgm:cxn modelId="{DD1FD7EF-B868-40C8-9652-4D3A392F3FCD}" type="presParOf" srcId="{9608EB12-99AB-435C-879F-28D2126B7683}" destId="{D91B22F0-C533-4EE0-AE01-8152686BEF58}" srcOrd="1" destOrd="0" presId="urn:microsoft.com/office/officeart/2005/8/layout/lProcess3"/>
    <dgm:cxn modelId="{DF581299-C1D2-4D4D-8722-4008A8EBA52F}" type="presParOf" srcId="{9608EB12-99AB-435C-879F-28D2126B7683}" destId="{9C203053-A302-4ED4-ACA5-FE2EEF88F393}" srcOrd="2" destOrd="0" presId="urn:microsoft.com/office/officeart/2005/8/layout/lProcess3"/>
    <dgm:cxn modelId="{837B680E-F5B1-4030-8BA8-33E76AA868E8}" type="presParOf" srcId="{9608EB12-99AB-435C-879F-28D2126B7683}" destId="{00E4CB24-8A09-4C4C-A709-80C4B0B54AB3}" srcOrd="3" destOrd="0" presId="urn:microsoft.com/office/officeart/2005/8/layout/lProcess3"/>
    <dgm:cxn modelId="{07D80954-9288-427C-8C55-05996A06874E}" type="presParOf" srcId="{9608EB12-99AB-435C-879F-28D2126B7683}" destId="{98BB2733-F2F4-4796-B325-D5B8CBB6F6C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43E42D-3633-46D5-B0D3-2D853D0137D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C87F55-B23F-49C6-BBE6-24F908B44D29}">
      <dgm:prSet/>
      <dgm:spPr/>
      <dgm:t>
        <a:bodyPr/>
        <a:lstStyle/>
        <a:p>
          <a:r>
            <a:rPr lang="cs-CZ"/>
            <a:t>studenti MSP/DSP: 	  </a:t>
          </a:r>
          <a:r>
            <a:rPr lang="cs-CZ" b="1"/>
            <a:t>1.050 €</a:t>
          </a:r>
          <a:endParaRPr lang="cs-CZ"/>
        </a:p>
      </dgm:t>
    </dgm:pt>
    <dgm:pt modelId="{C0D85F7C-FA58-401B-8B2E-76B4AA3E0543}" type="parTrans" cxnId="{E3B318AC-0209-4469-B21A-83BF56A378FE}">
      <dgm:prSet/>
      <dgm:spPr/>
      <dgm:t>
        <a:bodyPr/>
        <a:lstStyle/>
        <a:p>
          <a:endParaRPr lang="cs-CZ"/>
        </a:p>
      </dgm:t>
    </dgm:pt>
    <dgm:pt modelId="{285774FF-2C69-4E38-A412-B8055A08C701}" type="sibTrans" cxnId="{E3B318AC-0209-4469-B21A-83BF56A378FE}">
      <dgm:prSet/>
      <dgm:spPr/>
      <dgm:t>
        <a:bodyPr/>
        <a:lstStyle/>
        <a:p>
          <a:endParaRPr lang="cs-CZ"/>
        </a:p>
      </dgm:t>
    </dgm:pt>
    <dgm:pt modelId="{DBC28CF9-532F-42C8-B2D1-E9857280A2AF}">
      <dgm:prSet/>
      <dgm:spPr/>
      <dgm:t>
        <a:bodyPr/>
        <a:lstStyle/>
        <a:p>
          <a:r>
            <a:rPr lang="cs-CZ"/>
            <a:t>pedagogové:           	  </a:t>
          </a:r>
          <a:r>
            <a:rPr lang="cs-CZ" b="1"/>
            <a:t>1.150 €</a:t>
          </a:r>
          <a:endParaRPr lang="cs-CZ"/>
        </a:p>
      </dgm:t>
    </dgm:pt>
    <dgm:pt modelId="{09F56FD3-4026-438D-BA76-438B62432779}" type="parTrans" cxnId="{635F9F8B-D037-404A-82F5-3D48C9E7026C}">
      <dgm:prSet/>
      <dgm:spPr/>
      <dgm:t>
        <a:bodyPr/>
        <a:lstStyle/>
        <a:p>
          <a:endParaRPr lang="cs-CZ"/>
        </a:p>
      </dgm:t>
    </dgm:pt>
    <dgm:pt modelId="{7E59E7D2-057C-4ABE-A66C-695F97F7CA80}" type="sibTrans" cxnId="{635F9F8B-D037-404A-82F5-3D48C9E7026C}">
      <dgm:prSet/>
      <dgm:spPr/>
      <dgm:t>
        <a:bodyPr/>
        <a:lstStyle/>
        <a:p>
          <a:endParaRPr lang="cs-CZ"/>
        </a:p>
      </dgm:t>
    </dgm:pt>
    <dgm:pt modelId="{20C48ED0-DF01-4A72-BD56-61778617FCFB}">
      <dgm:prSet/>
      <dgm:spPr/>
      <dgm:t>
        <a:bodyPr/>
        <a:lstStyle/>
        <a:p>
          <a:r>
            <a:rPr lang="cs-CZ" dirty="0" err="1"/>
            <a:t>postdoc</a:t>
          </a:r>
          <a:r>
            <a:rPr lang="cs-CZ" dirty="0"/>
            <a:t>:                                 </a:t>
          </a:r>
          <a:r>
            <a:rPr lang="cs-CZ" b="1" dirty="0"/>
            <a:t>1.200 € </a:t>
          </a:r>
          <a:endParaRPr lang="cs-CZ" dirty="0"/>
        </a:p>
      </dgm:t>
    </dgm:pt>
    <dgm:pt modelId="{186A3305-5F4C-4382-8743-4BB78D458723}" type="parTrans" cxnId="{6AABD492-B259-428F-B331-D813523BBF56}">
      <dgm:prSet/>
      <dgm:spPr/>
      <dgm:t>
        <a:bodyPr/>
        <a:lstStyle/>
        <a:p>
          <a:endParaRPr lang="cs-CZ"/>
        </a:p>
      </dgm:t>
    </dgm:pt>
    <dgm:pt modelId="{A88E368F-90B7-43C0-80DE-30C53FC0941A}" type="sibTrans" cxnId="{6AABD492-B259-428F-B331-D813523BBF56}">
      <dgm:prSet/>
      <dgm:spPr/>
      <dgm:t>
        <a:bodyPr/>
        <a:lstStyle/>
        <a:p>
          <a:endParaRPr lang="cs-CZ"/>
        </a:p>
      </dgm:t>
    </dgm:pt>
    <dgm:pt modelId="{A0F0DFDA-DAC2-4E28-B4A7-C3241E493FBB}" type="pres">
      <dgm:prSet presAssocID="{2143E42D-3633-46D5-B0D3-2D853D0137D1}" presName="Name0" presStyleCnt="0">
        <dgm:presLayoutVars>
          <dgm:chMax/>
          <dgm:chPref/>
          <dgm:dir/>
        </dgm:presLayoutVars>
      </dgm:prSet>
      <dgm:spPr/>
    </dgm:pt>
    <dgm:pt modelId="{DFB14E36-4101-4D00-9376-B9F19D7A15F0}" type="pres">
      <dgm:prSet presAssocID="{A8C87F55-B23F-49C6-BBE6-24F908B44D29}" presName="parenttextcomposite" presStyleCnt="0"/>
      <dgm:spPr/>
    </dgm:pt>
    <dgm:pt modelId="{ADA5F8AE-C8BB-4FAF-9A53-EC4921CDF8A7}" type="pres">
      <dgm:prSet presAssocID="{A8C87F55-B23F-49C6-BBE6-24F908B44D2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AEB830E6-FBBA-4C53-B1D8-C030AC710EA2}" type="pres">
      <dgm:prSet presAssocID="{A8C87F55-B23F-49C6-BBE6-24F908B44D29}" presName="parallelogramComposite" presStyleCnt="0"/>
      <dgm:spPr/>
    </dgm:pt>
    <dgm:pt modelId="{F98368F7-EA7B-402C-B37D-C215A6942D64}" type="pres">
      <dgm:prSet presAssocID="{A8C87F55-B23F-49C6-BBE6-24F908B44D29}" presName="parallelogram1" presStyleLbl="alignNode1" presStyleIdx="0" presStyleCnt="21"/>
      <dgm:spPr/>
    </dgm:pt>
    <dgm:pt modelId="{9EE14BCE-A382-4A3C-93DA-B73BC570F769}" type="pres">
      <dgm:prSet presAssocID="{A8C87F55-B23F-49C6-BBE6-24F908B44D29}" presName="parallelogram2" presStyleLbl="alignNode1" presStyleIdx="1" presStyleCnt="21"/>
      <dgm:spPr/>
    </dgm:pt>
    <dgm:pt modelId="{50EA4627-9072-4B86-B4B2-783D5FDC9AA8}" type="pres">
      <dgm:prSet presAssocID="{A8C87F55-B23F-49C6-BBE6-24F908B44D29}" presName="parallelogram3" presStyleLbl="alignNode1" presStyleIdx="2" presStyleCnt="21"/>
      <dgm:spPr/>
    </dgm:pt>
    <dgm:pt modelId="{EAC63CE1-8FA6-45FB-A6DC-106C08F28523}" type="pres">
      <dgm:prSet presAssocID="{A8C87F55-B23F-49C6-BBE6-24F908B44D29}" presName="parallelogram4" presStyleLbl="alignNode1" presStyleIdx="3" presStyleCnt="21"/>
      <dgm:spPr/>
    </dgm:pt>
    <dgm:pt modelId="{3154FFE7-E663-4080-8EF4-CE9F7CE7E187}" type="pres">
      <dgm:prSet presAssocID="{A8C87F55-B23F-49C6-BBE6-24F908B44D29}" presName="parallelogram5" presStyleLbl="alignNode1" presStyleIdx="4" presStyleCnt="21"/>
      <dgm:spPr/>
    </dgm:pt>
    <dgm:pt modelId="{75F017E2-84FA-44EC-BA0E-44F67CB9EFA1}" type="pres">
      <dgm:prSet presAssocID="{A8C87F55-B23F-49C6-BBE6-24F908B44D29}" presName="parallelogram6" presStyleLbl="alignNode1" presStyleIdx="5" presStyleCnt="21"/>
      <dgm:spPr/>
    </dgm:pt>
    <dgm:pt modelId="{2DA2BD3C-BBA7-4E24-BA48-0D695FAFACCD}" type="pres">
      <dgm:prSet presAssocID="{A8C87F55-B23F-49C6-BBE6-24F908B44D29}" presName="parallelogram7" presStyleLbl="alignNode1" presStyleIdx="6" presStyleCnt="21"/>
      <dgm:spPr/>
    </dgm:pt>
    <dgm:pt modelId="{F70796AF-8E7F-44AA-8BD9-08C6536EFEDB}" type="pres">
      <dgm:prSet presAssocID="{285774FF-2C69-4E38-A412-B8055A08C701}" presName="sibTrans" presStyleCnt="0"/>
      <dgm:spPr/>
    </dgm:pt>
    <dgm:pt modelId="{36920DF4-1177-4466-8A1B-F61A4A4C9222}" type="pres">
      <dgm:prSet presAssocID="{DBC28CF9-532F-42C8-B2D1-E9857280A2AF}" presName="parenttextcomposite" presStyleCnt="0"/>
      <dgm:spPr/>
    </dgm:pt>
    <dgm:pt modelId="{540853FB-9C94-4FD1-95B4-19961E13BB30}" type="pres">
      <dgm:prSet presAssocID="{DBC28CF9-532F-42C8-B2D1-E9857280A2A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426610F1-9289-4558-965E-CB589C1B4B5B}" type="pres">
      <dgm:prSet presAssocID="{DBC28CF9-532F-42C8-B2D1-E9857280A2AF}" presName="parallelogramComposite" presStyleCnt="0"/>
      <dgm:spPr/>
    </dgm:pt>
    <dgm:pt modelId="{849C9215-B2AE-4786-819E-4DE0B83E12D5}" type="pres">
      <dgm:prSet presAssocID="{DBC28CF9-532F-42C8-B2D1-E9857280A2AF}" presName="parallelogram1" presStyleLbl="alignNode1" presStyleIdx="7" presStyleCnt="21"/>
      <dgm:spPr/>
    </dgm:pt>
    <dgm:pt modelId="{A307C6C2-D200-425E-AF1E-34117E542F8E}" type="pres">
      <dgm:prSet presAssocID="{DBC28CF9-532F-42C8-B2D1-E9857280A2AF}" presName="parallelogram2" presStyleLbl="alignNode1" presStyleIdx="8" presStyleCnt="21"/>
      <dgm:spPr/>
    </dgm:pt>
    <dgm:pt modelId="{26896BD7-AC81-4671-A35C-0BDA12096260}" type="pres">
      <dgm:prSet presAssocID="{DBC28CF9-532F-42C8-B2D1-E9857280A2AF}" presName="parallelogram3" presStyleLbl="alignNode1" presStyleIdx="9" presStyleCnt="21"/>
      <dgm:spPr/>
    </dgm:pt>
    <dgm:pt modelId="{B1BBB886-7769-49C8-A95F-EB168A17EE29}" type="pres">
      <dgm:prSet presAssocID="{DBC28CF9-532F-42C8-B2D1-E9857280A2AF}" presName="parallelogram4" presStyleLbl="alignNode1" presStyleIdx="10" presStyleCnt="21"/>
      <dgm:spPr/>
    </dgm:pt>
    <dgm:pt modelId="{F241C860-9BA3-4F96-A938-C7A35A302ADD}" type="pres">
      <dgm:prSet presAssocID="{DBC28CF9-532F-42C8-B2D1-E9857280A2AF}" presName="parallelogram5" presStyleLbl="alignNode1" presStyleIdx="11" presStyleCnt="21"/>
      <dgm:spPr/>
    </dgm:pt>
    <dgm:pt modelId="{C72FA6FF-C6A1-496A-8EE6-8664BBC369F7}" type="pres">
      <dgm:prSet presAssocID="{DBC28CF9-532F-42C8-B2D1-E9857280A2AF}" presName="parallelogram6" presStyleLbl="alignNode1" presStyleIdx="12" presStyleCnt="21"/>
      <dgm:spPr/>
    </dgm:pt>
    <dgm:pt modelId="{DE2A4B63-91A8-40C0-AF7E-415B49946759}" type="pres">
      <dgm:prSet presAssocID="{DBC28CF9-532F-42C8-B2D1-E9857280A2AF}" presName="parallelogram7" presStyleLbl="alignNode1" presStyleIdx="13" presStyleCnt="21"/>
      <dgm:spPr/>
    </dgm:pt>
    <dgm:pt modelId="{BEF2E571-021D-4563-92DE-E55F6598A859}" type="pres">
      <dgm:prSet presAssocID="{7E59E7D2-057C-4ABE-A66C-695F97F7CA80}" presName="sibTrans" presStyleCnt="0"/>
      <dgm:spPr/>
    </dgm:pt>
    <dgm:pt modelId="{F093FDD7-EED4-475D-928D-76DB567FF8C5}" type="pres">
      <dgm:prSet presAssocID="{20C48ED0-DF01-4A72-BD56-61778617FCFB}" presName="parenttextcomposite" presStyleCnt="0"/>
      <dgm:spPr/>
    </dgm:pt>
    <dgm:pt modelId="{94701C06-5339-46B0-80F6-533258113625}" type="pres">
      <dgm:prSet presAssocID="{20C48ED0-DF01-4A72-BD56-61778617FCF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83A5BD5-8F0A-470C-90D4-0D114C9DF806}" type="pres">
      <dgm:prSet presAssocID="{20C48ED0-DF01-4A72-BD56-61778617FCFB}" presName="parallelogramComposite" presStyleCnt="0"/>
      <dgm:spPr/>
    </dgm:pt>
    <dgm:pt modelId="{40386DE5-B0FC-47F0-B844-C4D86615A92E}" type="pres">
      <dgm:prSet presAssocID="{20C48ED0-DF01-4A72-BD56-61778617FCFB}" presName="parallelogram1" presStyleLbl="alignNode1" presStyleIdx="14" presStyleCnt="21"/>
      <dgm:spPr/>
    </dgm:pt>
    <dgm:pt modelId="{739B296D-0D04-40F7-84AB-C381B365A033}" type="pres">
      <dgm:prSet presAssocID="{20C48ED0-DF01-4A72-BD56-61778617FCFB}" presName="parallelogram2" presStyleLbl="alignNode1" presStyleIdx="15" presStyleCnt="21"/>
      <dgm:spPr/>
    </dgm:pt>
    <dgm:pt modelId="{8F331916-48DB-4ECF-ADE0-C9AAF13D06F4}" type="pres">
      <dgm:prSet presAssocID="{20C48ED0-DF01-4A72-BD56-61778617FCFB}" presName="parallelogram3" presStyleLbl="alignNode1" presStyleIdx="16" presStyleCnt="21"/>
      <dgm:spPr/>
    </dgm:pt>
    <dgm:pt modelId="{EDEF1A2B-D14D-4DAB-8BE9-51C3514A68F3}" type="pres">
      <dgm:prSet presAssocID="{20C48ED0-DF01-4A72-BD56-61778617FCFB}" presName="parallelogram4" presStyleLbl="alignNode1" presStyleIdx="17" presStyleCnt="21"/>
      <dgm:spPr/>
    </dgm:pt>
    <dgm:pt modelId="{DA7EFBC1-6320-48F7-8A3C-BC3273D9A5DA}" type="pres">
      <dgm:prSet presAssocID="{20C48ED0-DF01-4A72-BD56-61778617FCFB}" presName="parallelogram5" presStyleLbl="alignNode1" presStyleIdx="18" presStyleCnt="21"/>
      <dgm:spPr/>
    </dgm:pt>
    <dgm:pt modelId="{6D98500A-5B31-44F6-98CE-0C3A9D54E577}" type="pres">
      <dgm:prSet presAssocID="{20C48ED0-DF01-4A72-BD56-61778617FCFB}" presName="parallelogram6" presStyleLbl="alignNode1" presStyleIdx="19" presStyleCnt="21"/>
      <dgm:spPr/>
    </dgm:pt>
    <dgm:pt modelId="{CE6415AE-9258-472D-8E7D-5422114E014D}" type="pres">
      <dgm:prSet presAssocID="{20C48ED0-DF01-4A72-BD56-61778617FCFB}" presName="parallelogram7" presStyleLbl="alignNode1" presStyleIdx="20" presStyleCnt="21"/>
      <dgm:spPr/>
    </dgm:pt>
  </dgm:ptLst>
  <dgm:cxnLst>
    <dgm:cxn modelId="{36DE4B00-AFFE-481D-9CE6-1D5D90C5DE9E}" type="presOf" srcId="{DBC28CF9-532F-42C8-B2D1-E9857280A2AF}" destId="{540853FB-9C94-4FD1-95B4-19961E13BB30}" srcOrd="0" destOrd="0" presId="urn:microsoft.com/office/officeart/2008/layout/VerticalAccentList"/>
    <dgm:cxn modelId="{8FC5FC6B-90BC-4716-BBAF-A123D4E69C31}" type="presOf" srcId="{20C48ED0-DF01-4A72-BD56-61778617FCFB}" destId="{94701C06-5339-46B0-80F6-533258113625}" srcOrd="0" destOrd="0" presId="urn:microsoft.com/office/officeart/2008/layout/VerticalAccentList"/>
    <dgm:cxn modelId="{635F9F8B-D037-404A-82F5-3D48C9E7026C}" srcId="{2143E42D-3633-46D5-B0D3-2D853D0137D1}" destId="{DBC28CF9-532F-42C8-B2D1-E9857280A2AF}" srcOrd="1" destOrd="0" parTransId="{09F56FD3-4026-438D-BA76-438B62432779}" sibTransId="{7E59E7D2-057C-4ABE-A66C-695F97F7CA80}"/>
    <dgm:cxn modelId="{6AABD492-B259-428F-B331-D813523BBF56}" srcId="{2143E42D-3633-46D5-B0D3-2D853D0137D1}" destId="{20C48ED0-DF01-4A72-BD56-61778617FCFB}" srcOrd="2" destOrd="0" parTransId="{186A3305-5F4C-4382-8743-4BB78D458723}" sibTransId="{A88E368F-90B7-43C0-80DE-30C53FC0941A}"/>
    <dgm:cxn modelId="{E3B318AC-0209-4469-B21A-83BF56A378FE}" srcId="{2143E42D-3633-46D5-B0D3-2D853D0137D1}" destId="{A8C87F55-B23F-49C6-BBE6-24F908B44D29}" srcOrd="0" destOrd="0" parTransId="{C0D85F7C-FA58-401B-8B2E-76B4AA3E0543}" sibTransId="{285774FF-2C69-4E38-A412-B8055A08C701}"/>
    <dgm:cxn modelId="{2A2092B1-4934-44D9-8467-0E92C0AC0069}" type="presOf" srcId="{2143E42D-3633-46D5-B0D3-2D853D0137D1}" destId="{A0F0DFDA-DAC2-4E28-B4A7-C3241E493FBB}" srcOrd="0" destOrd="0" presId="urn:microsoft.com/office/officeart/2008/layout/VerticalAccentList"/>
    <dgm:cxn modelId="{32FF7BCF-D39D-4558-A4D2-B1FA7C79AC92}" type="presOf" srcId="{A8C87F55-B23F-49C6-BBE6-24F908B44D29}" destId="{ADA5F8AE-C8BB-4FAF-9A53-EC4921CDF8A7}" srcOrd="0" destOrd="0" presId="urn:microsoft.com/office/officeart/2008/layout/VerticalAccentList"/>
    <dgm:cxn modelId="{19F620C7-FA39-45E9-B0FD-0446DF1653ED}" type="presParOf" srcId="{A0F0DFDA-DAC2-4E28-B4A7-C3241E493FBB}" destId="{DFB14E36-4101-4D00-9376-B9F19D7A15F0}" srcOrd="0" destOrd="0" presId="urn:microsoft.com/office/officeart/2008/layout/VerticalAccentList"/>
    <dgm:cxn modelId="{6D14C15B-90E5-4013-8486-A0D982256E6C}" type="presParOf" srcId="{DFB14E36-4101-4D00-9376-B9F19D7A15F0}" destId="{ADA5F8AE-C8BB-4FAF-9A53-EC4921CDF8A7}" srcOrd="0" destOrd="0" presId="urn:microsoft.com/office/officeart/2008/layout/VerticalAccentList"/>
    <dgm:cxn modelId="{C41546CE-8464-44BB-9CF5-416403A0F135}" type="presParOf" srcId="{A0F0DFDA-DAC2-4E28-B4A7-C3241E493FBB}" destId="{AEB830E6-FBBA-4C53-B1D8-C030AC710EA2}" srcOrd="1" destOrd="0" presId="urn:microsoft.com/office/officeart/2008/layout/VerticalAccentList"/>
    <dgm:cxn modelId="{F7401085-D956-44C6-A146-6DCE678AA631}" type="presParOf" srcId="{AEB830E6-FBBA-4C53-B1D8-C030AC710EA2}" destId="{F98368F7-EA7B-402C-B37D-C215A6942D64}" srcOrd="0" destOrd="0" presId="urn:microsoft.com/office/officeart/2008/layout/VerticalAccentList"/>
    <dgm:cxn modelId="{1ABFBE23-FA1C-43D9-86AA-C7F03DFBC556}" type="presParOf" srcId="{AEB830E6-FBBA-4C53-B1D8-C030AC710EA2}" destId="{9EE14BCE-A382-4A3C-93DA-B73BC570F769}" srcOrd="1" destOrd="0" presId="urn:microsoft.com/office/officeart/2008/layout/VerticalAccentList"/>
    <dgm:cxn modelId="{951B0A28-030E-4460-B53D-F7B85013AAFD}" type="presParOf" srcId="{AEB830E6-FBBA-4C53-B1D8-C030AC710EA2}" destId="{50EA4627-9072-4B86-B4B2-783D5FDC9AA8}" srcOrd="2" destOrd="0" presId="urn:microsoft.com/office/officeart/2008/layout/VerticalAccentList"/>
    <dgm:cxn modelId="{45171522-A5D0-437F-BE09-6610F78A2A71}" type="presParOf" srcId="{AEB830E6-FBBA-4C53-B1D8-C030AC710EA2}" destId="{EAC63CE1-8FA6-45FB-A6DC-106C08F28523}" srcOrd="3" destOrd="0" presId="urn:microsoft.com/office/officeart/2008/layout/VerticalAccentList"/>
    <dgm:cxn modelId="{34186B33-A49F-4B62-881F-DB00149741C0}" type="presParOf" srcId="{AEB830E6-FBBA-4C53-B1D8-C030AC710EA2}" destId="{3154FFE7-E663-4080-8EF4-CE9F7CE7E187}" srcOrd="4" destOrd="0" presId="urn:microsoft.com/office/officeart/2008/layout/VerticalAccentList"/>
    <dgm:cxn modelId="{73B8E2D8-E253-4234-BB63-E34053F88EC2}" type="presParOf" srcId="{AEB830E6-FBBA-4C53-B1D8-C030AC710EA2}" destId="{75F017E2-84FA-44EC-BA0E-44F67CB9EFA1}" srcOrd="5" destOrd="0" presId="urn:microsoft.com/office/officeart/2008/layout/VerticalAccentList"/>
    <dgm:cxn modelId="{D5B3731C-1E46-484D-9DA4-D42A73BF4F41}" type="presParOf" srcId="{AEB830E6-FBBA-4C53-B1D8-C030AC710EA2}" destId="{2DA2BD3C-BBA7-4E24-BA48-0D695FAFACCD}" srcOrd="6" destOrd="0" presId="urn:microsoft.com/office/officeart/2008/layout/VerticalAccentList"/>
    <dgm:cxn modelId="{BE0E3398-8D06-42AD-A993-7EF94373032A}" type="presParOf" srcId="{A0F0DFDA-DAC2-4E28-B4A7-C3241E493FBB}" destId="{F70796AF-8E7F-44AA-8BD9-08C6536EFEDB}" srcOrd="2" destOrd="0" presId="urn:microsoft.com/office/officeart/2008/layout/VerticalAccentList"/>
    <dgm:cxn modelId="{C6A13C23-AE46-4C5D-86C9-70D603CDE77B}" type="presParOf" srcId="{A0F0DFDA-DAC2-4E28-B4A7-C3241E493FBB}" destId="{36920DF4-1177-4466-8A1B-F61A4A4C9222}" srcOrd="3" destOrd="0" presId="urn:microsoft.com/office/officeart/2008/layout/VerticalAccentList"/>
    <dgm:cxn modelId="{7B6B2297-E0D3-4BC1-AC32-4DF095A5701A}" type="presParOf" srcId="{36920DF4-1177-4466-8A1B-F61A4A4C9222}" destId="{540853FB-9C94-4FD1-95B4-19961E13BB30}" srcOrd="0" destOrd="0" presId="urn:microsoft.com/office/officeart/2008/layout/VerticalAccentList"/>
    <dgm:cxn modelId="{9DF62B2D-D38D-4284-B718-01A4D36D1590}" type="presParOf" srcId="{A0F0DFDA-DAC2-4E28-B4A7-C3241E493FBB}" destId="{426610F1-9289-4558-965E-CB589C1B4B5B}" srcOrd="4" destOrd="0" presId="urn:microsoft.com/office/officeart/2008/layout/VerticalAccentList"/>
    <dgm:cxn modelId="{99E87433-75FF-4226-A2E2-3302B8C11F47}" type="presParOf" srcId="{426610F1-9289-4558-965E-CB589C1B4B5B}" destId="{849C9215-B2AE-4786-819E-4DE0B83E12D5}" srcOrd="0" destOrd="0" presId="urn:microsoft.com/office/officeart/2008/layout/VerticalAccentList"/>
    <dgm:cxn modelId="{16820580-BAD4-480E-908D-D5BF82D2E1FA}" type="presParOf" srcId="{426610F1-9289-4558-965E-CB589C1B4B5B}" destId="{A307C6C2-D200-425E-AF1E-34117E542F8E}" srcOrd="1" destOrd="0" presId="urn:microsoft.com/office/officeart/2008/layout/VerticalAccentList"/>
    <dgm:cxn modelId="{88703FF4-B3FA-4A8C-A79F-D89F7BB33229}" type="presParOf" srcId="{426610F1-9289-4558-965E-CB589C1B4B5B}" destId="{26896BD7-AC81-4671-A35C-0BDA12096260}" srcOrd="2" destOrd="0" presId="urn:microsoft.com/office/officeart/2008/layout/VerticalAccentList"/>
    <dgm:cxn modelId="{785C065A-EFE5-4803-B7CC-36107AF9FE5A}" type="presParOf" srcId="{426610F1-9289-4558-965E-CB589C1B4B5B}" destId="{B1BBB886-7769-49C8-A95F-EB168A17EE29}" srcOrd="3" destOrd="0" presId="urn:microsoft.com/office/officeart/2008/layout/VerticalAccentList"/>
    <dgm:cxn modelId="{A6AB7614-9478-4B96-BA98-00CAA3817CDA}" type="presParOf" srcId="{426610F1-9289-4558-965E-CB589C1B4B5B}" destId="{F241C860-9BA3-4F96-A938-C7A35A302ADD}" srcOrd="4" destOrd="0" presId="urn:microsoft.com/office/officeart/2008/layout/VerticalAccentList"/>
    <dgm:cxn modelId="{27BE0172-A227-48B9-B1A6-3C520221941A}" type="presParOf" srcId="{426610F1-9289-4558-965E-CB589C1B4B5B}" destId="{C72FA6FF-C6A1-496A-8EE6-8664BBC369F7}" srcOrd="5" destOrd="0" presId="urn:microsoft.com/office/officeart/2008/layout/VerticalAccentList"/>
    <dgm:cxn modelId="{D31BF39A-D095-47F4-B5CB-6A63B738855A}" type="presParOf" srcId="{426610F1-9289-4558-965E-CB589C1B4B5B}" destId="{DE2A4B63-91A8-40C0-AF7E-415B49946759}" srcOrd="6" destOrd="0" presId="urn:microsoft.com/office/officeart/2008/layout/VerticalAccentList"/>
    <dgm:cxn modelId="{0248BC4F-4744-46FA-B196-C0037F66F03E}" type="presParOf" srcId="{A0F0DFDA-DAC2-4E28-B4A7-C3241E493FBB}" destId="{BEF2E571-021D-4563-92DE-E55F6598A859}" srcOrd="5" destOrd="0" presId="urn:microsoft.com/office/officeart/2008/layout/VerticalAccentList"/>
    <dgm:cxn modelId="{71EFD282-A85D-438E-A38D-2CCC7136BDB5}" type="presParOf" srcId="{A0F0DFDA-DAC2-4E28-B4A7-C3241E493FBB}" destId="{F093FDD7-EED4-475D-928D-76DB567FF8C5}" srcOrd="6" destOrd="0" presId="urn:microsoft.com/office/officeart/2008/layout/VerticalAccentList"/>
    <dgm:cxn modelId="{92EEA016-2F2B-4429-B66F-568C5CC58EF1}" type="presParOf" srcId="{F093FDD7-EED4-475D-928D-76DB567FF8C5}" destId="{94701C06-5339-46B0-80F6-533258113625}" srcOrd="0" destOrd="0" presId="urn:microsoft.com/office/officeart/2008/layout/VerticalAccentList"/>
    <dgm:cxn modelId="{952888A6-3B6B-4051-8B68-18B82B98F6A9}" type="presParOf" srcId="{A0F0DFDA-DAC2-4E28-B4A7-C3241E493FBB}" destId="{083A5BD5-8F0A-470C-90D4-0D114C9DF806}" srcOrd="7" destOrd="0" presId="urn:microsoft.com/office/officeart/2008/layout/VerticalAccentList"/>
    <dgm:cxn modelId="{0DE58000-57C0-4E6E-9041-54ABCAFF0308}" type="presParOf" srcId="{083A5BD5-8F0A-470C-90D4-0D114C9DF806}" destId="{40386DE5-B0FC-47F0-B844-C4D86615A92E}" srcOrd="0" destOrd="0" presId="urn:microsoft.com/office/officeart/2008/layout/VerticalAccentList"/>
    <dgm:cxn modelId="{66854731-31EC-4522-AD4D-3532DB3660D3}" type="presParOf" srcId="{083A5BD5-8F0A-470C-90D4-0D114C9DF806}" destId="{739B296D-0D04-40F7-84AB-C381B365A033}" srcOrd="1" destOrd="0" presId="urn:microsoft.com/office/officeart/2008/layout/VerticalAccentList"/>
    <dgm:cxn modelId="{2379A362-BEF2-4D56-BEE0-3FC918275B89}" type="presParOf" srcId="{083A5BD5-8F0A-470C-90D4-0D114C9DF806}" destId="{8F331916-48DB-4ECF-ADE0-C9AAF13D06F4}" srcOrd="2" destOrd="0" presId="urn:microsoft.com/office/officeart/2008/layout/VerticalAccentList"/>
    <dgm:cxn modelId="{4DE03F46-4E6A-434A-8CB8-DC7A963113AF}" type="presParOf" srcId="{083A5BD5-8F0A-470C-90D4-0D114C9DF806}" destId="{EDEF1A2B-D14D-4DAB-8BE9-51C3514A68F3}" srcOrd="3" destOrd="0" presId="urn:microsoft.com/office/officeart/2008/layout/VerticalAccentList"/>
    <dgm:cxn modelId="{21253762-B849-4BB4-9595-70A765E2EECE}" type="presParOf" srcId="{083A5BD5-8F0A-470C-90D4-0D114C9DF806}" destId="{DA7EFBC1-6320-48F7-8A3C-BC3273D9A5DA}" srcOrd="4" destOrd="0" presId="urn:microsoft.com/office/officeart/2008/layout/VerticalAccentList"/>
    <dgm:cxn modelId="{3A9D9080-CC8E-4F08-9B0E-4FE5327B9607}" type="presParOf" srcId="{083A5BD5-8F0A-470C-90D4-0D114C9DF806}" destId="{6D98500A-5B31-44F6-98CE-0C3A9D54E577}" srcOrd="5" destOrd="0" presId="urn:microsoft.com/office/officeart/2008/layout/VerticalAccentList"/>
    <dgm:cxn modelId="{03466A27-80F1-4800-9C73-A50409EFEB07}" type="presParOf" srcId="{083A5BD5-8F0A-470C-90D4-0D114C9DF806}" destId="{CE6415AE-9258-472D-8E7D-5422114E014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C4BD61-4C28-4183-8D38-BB281388566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5D1DB4-1884-4826-A3B3-3B8E8EC7B615}">
      <dgm:prSet/>
      <dgm:spPr/>
      <dgm:t>
        <a:bodyPr/>
        <a:lstStyle/>
        <a:p>
          <a:pPr>
            <a:spcAft>
              <a:spcPts val="0"/>
            </a:spcAft>
          </a:pPr>
          <a:r>
            <a:rPr lang="cs-CZ" b="1" i="0" dirty="0"/>
            <a:t>stipendium vyplácí </a:t>
          </a:r>
          <a:r>
            <a:rPr lang="cs-CZ" b="1" i="0" dirty="0" err="1"/>
            <a:t>OeAD</a:t>
          </a:r>
          <a:endParaRPr lang="cs-CZ" b="1" i="0" dirty="0"/>
        </a:p>
        <a:p>
          <a:pPr>
            <a:spcAft>
              <a:spcPts val="0"/>
            </a:spcAft>
          </a:pPr>
          <a:r>
            <a:rPr lang="cs-CZ" dirty="0"/>
            <a:t>(viz </a:t>
          </a:r>
          <a:r>
            <a:rPr lang="cs-CZ" dirty="0">
              <a:hlinkClick xmlns:r="http://schemas.openxmlformats.org/officeDocument/2006/relationships" r:id="rId1"/>
            </a:rPr>
            <a:t>podmínky </a:t>
          </a:r>
          <a:r>
            <a:rPr lang="cs-CZ" dirty="0" err="1">
              <a:hlinkClick xmlns:r="http://schemas.openxmlformats.org/officeDocument/2006/relationships" r:id="rId1"/>
            </a:rPr>
            <a:t>OeAD</a:t>
          </a:r>
          <a:r>
            <a:rPr lang="cs-CZ" dirty="0"/>
            <a:t>)</a:t>
          </a:r>
          <a:endParaRPr lang="cs-CZ" b="1" dirty="0"/>
        </a:p>
      </dgm:t>
    </dgm:pt>
    <dgm:pt modelId="{24D7D993-FB2F-4F15-922E-2902BFB27340}" type="parTrans" cxnId="{1A121639-79CE-475C-93FF-2B7AD892D5B7}">
      <dgm:prSet/>
      <dgm:spPr/>
      <dgm:t>
        <a:bodyPr/>
        <a:lstStyle/>
        <a:p>
          <a:endParaRPr lang="cs-CZ"/>
        </a:p>
      </dgm:t>
    </dgm:pt>
    <dgm:pt modelId="{7709120C-F0E5-4828-ADF8-5FED5956FA21}" type="sibTrans" cxnId="{1A121639-79CE-475C-93FF-2B7AD892D5B7}">
      <dgm:prSet/>
      <dgm:spPr/>
      <dgm:t>
        <a:bodyPr/>
        <a:lstStyle/>
        <a:p>
          <a:endParaRPr lang="cs-CZ"/>
        </a:p>
      </dgm:t>
    </dgm:pt>
    <dgm:pt modelId="{22AE46E7-A70E-48C9-91EE-406DF3999020}">
      <dgm:prSet/>
      <dgm:spPr/>
      <dgm:t>
        <a:bodyPr/>
        <a:lstStyle/>
        <a:p>
          <a:r>
            <a:rPr lang="cs-CZ" b="1" i="0" dirty="0"/>
            <a:t>studenti z ČR osvobozeni od poplatků za studium</a:t>
          </a:r>
          <a:endParaRPr lang="cs-CZ" dirty="0"/>
        </a:p>
      </dgm:t>
    </dgm:pt>
    <dgm:pt modelId="{77938283-6BA6-4DBE-AE55-A2295EBA241A}" type="parTrans" cxnId="{6D878F5F-66C5-40C3-8D8A-1AFD1BEF6477}">
      <dgm:prSet/>
      <dgm:spPr/>
      <dgm:t>
        <a:bodyPr/>
        <a:lstStyle/>
        <a:p>
          <a:endParaRPr lang="cs-CZ"/>
        </a:p>
      </dgm:t>
    </dgm:pt>
    <dgm:pt modelId="{BA5B1EDE-50E9-48B5-BF10-1A440112DDCB}" type="sibTrans" cxnId="{6D878F5F-66C5-40C3-8D8A-1AFD1BEF6477}">
      <dgm:prSet/>
      <dgm:spPr/>
      <dgm:t>
        <a:bodyPr/>
        <a:lstStyle/>
        <a:p>
          <a:endParaRPr lang="cs-CZ"/>
        </a:p>
      </dgm:t>
    </dgm:pt>
    <dgm:pt modelId="{5BD833C1-5ABA-428C-B4CF-14D3D0E040BA}" type="pres">
      <dgm:prSet presAssocID="{7CC4BD61-4C28-4183-8D38-BB281388566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3BE32F-A5F3-4AA3-B8E1-BA508884E722}" type="pres">
      <dgm:prSet presAssocID="{BD5D1DB4-1884-4826-A3B3-3B8E8EC7B615}" presName="hierRoot1" presStyleCnt="0">
        <dgm:presLayoutVars>
          <dgm:hierBranch val="init"/>
        </dgm:presLayoutVars>
      </dgm:prSet>
      <dgm:spPr/>
    </dgm:pt>
    <dgm:pt modelId="{3B484EBD-D1F1-4C68-BD84-66EEA114B1E1}" type="pres">
      <dgm:prSet presAssocID="{BD5D1DB4-1884-4826-A3B3-3B8E8EC7B615}" presName="rootComposite1" presStyleCnt="0"/>
      <dgm:spPr/>
    </dgm:pt>
    <dgm:pt modelId="{8107E8F2-7A6E-4F4E-B19D-3DACC06D7E3D}" type="pres">
      <dgm:prSet presAssocID="{BD5D1DB4-1884-4826-A3B3-3B8E8EC7B615}" presName="rootText1" presStyleLbl="alignAcc1" presStyleIdx="0" presStyleCnt="0">
        <dgm:presLayoutVars>
          <dgm:chPref val="3"/>
        </dgm:presLayoutVars>
      </dgm:prSet>
      <dgm:spPr/>
    </dgm:pt>
    <dgm:pt modelId="{01B42318-7DA6-462E-9D44-7BC11BED46BE}" type="pres">
      <dgm:prSet presAssocID="{BD5D1DB4-1884-4826-A3B3-3B8E8EC7B615}" presName="topArc1" presStyleLbl="parChTrans1D1" presStyleIdx="0" presStyleCnt="4"/>
      <dgm:spPr/>
    </dgm:pt>
    <dgm:pt modelId="{161819A4-7268-4569-85EE-66383642A4E4}" type="pres">
      <dgm:prSet presAssocID="{BD5D1DB4-1884-4826-A3B3-3B8E8EC7B615}" presName="bottomArc1" presStyleLbl="parChTrans1D1" presStyleIdx="1" presStyleCnt="4"/>
      <dgm:spPr/>
    </dgm:pt>
    <dgm:pt modelId="{95327AE4-BBC2-437B-AFE8-09D6B5FD9D6C}" type="pres">
      <dgm:prSet presAssocID="{BD5D1DB4-1884-4826-A3B3-3B8E8EC7B615}" presName="topConnNode1" presStyleLbl="node1" presStyleIdx="0" presStyleCnt="0"/>
      <dgm:spPr/>
    </dgm:pt>
    <dgm:pt modelId="{EBF3FC99-9563-4AC2-AE88-7D8198CE9425}" type="pres">
      <dgm:prSet presAssocID="{BD5D1DB4-1884-4826-A3B3-3B8E8EC7B615}" presName="hierChild2" presStyleCnt="0"/>
      <dgm:spPr/>
    </dgm:pt>
    <dgm:pt modelId="{E8C4FEAE-45B6-4439-9D52-DF106A88ED9F}" type="pres">
      <dgm:prSet presAssocID="{BD5D1DB4-1884-4826-A3B3-3B8E8EC7B615}" presName="hierChild3" presStyleCnt="0"/>
      <dgm:spPr/>
    </dgm:pt>
    <dgm:pt modelId="{CCAEA6F6-490B-4011-9F8E-0F376409FAD0}" type="pres">
      <dgm:prSet presAssocID="{22AE46E7-A70E-48C9-91EE-406DF3999020}" presName="hierRoot1" presStyleCnt="0">
        <dgm:presLayoutVars>
          <dgm:hierBranch val="init"/>
        </dgm:presLayoutVars>
      </dgm:prSet>
      <dgm:spPr/>
    </dgm:pt>
    <dgm:pt modelId="{7B982FF4-CF2C-43BC-9ABD-1AEE46F12175}" type="pres">
      <dgm:prSet presAssocID="{22AE46E7-A70E-48C9-91EE-406DF3999020}" presName="rootComposite1" presStyleCnt="0"/>
      <dgm:spPr/>
    </dgm:pt>
    <dgm:pt modelId="{A039B536-ACB8-453B-A280-436470552652}" type="pres">
      <dgm:prSet presAssocID="{22AE46E7-A70E-48C9-91EE-406DF3999020}" presName="rootText1" presStyleLbl="alignAcc1" presStyleIdx="0" presStyleCnt="0">
        <dgm:presLayoutVars>
          <dgm:chPref val="3"/>
        </dgm:presLayoutVars>
      </dgm:prSet>
      <dgm:spPr/>
    </dgm:pt>
    <dgm:pt modelId="{2A2AF2D7-29B3-42B5-A6CE-DD571908AEFB}" type="pres">
      <dgm:prSet presAssocID="{22AE46E7-A70E-48C9-91EE-406DF3999020}" presName="topArc1" presStyleLbl="parChTrans1D1" presStyleIdx="2" presStyleCnt="4"/>
      <dgm:spPr/>
    </dgm:pt>
    <dgm:pt modelId="{BD825782-02BD-4914-BA79-1820E5DD34B7}" type="pres">
      <dgm:prSet presAssocID="{22AE46E7-A70E-48C9-91EE-406DF3999020}" presName="bottomArc1" presStyleLbl="parChTrans1D1" presStyleIdx="3" presStyleCnt="4"/>
      <dgm:spPr/>
    </dgm:pt>
    <dgm:pt modelId="{0C6BFD0A-EB57-4313-8E92-388BFCE8F351}" type="pres">
      <dgm:prSet presAssocID="{22AE46E7-A70E-48C9-91EE-406DF3999020}" presName="topConnNode1" presStyleLbl="node1" presStyleIdx="0" presStyleCnt="0"/>
      <dgm:spPr/>
    </dgm:pt>
    <dgm:pt modelId="{BBC1510B-FA1D-472C-B264-D8A1FC227C27}" type="pres">
      <dgm:prSet presAssocID="{22AE46E7-A70E-48C9-91EE-406DF3999020}" presName="hierChild2" presStyleCnt="0"/>
      <dgm:spPr/>
    </dgm:pt>
    <dgm:pt modelId="{50FC34CA-A661-4EED-9525-EC15897EED69}" type="pres">
      <dgm:prSet presAssocID="{22AE46E7-A70E-48C9-91EE-406DF3999020}" presName="hierChild3" presStyleCnt="0"/>
      <dgm:spPr/>
    </dgm:pt>
  </dgm:ptLst>
  <dgm:cxnLst>
    <dgm:cxn modelId="{AD389704-42F7-4511-B313-9B1EB08BF591}" type="presOf" srcId="{7CC4BD61-4C28-4183-8D38-BB2813885668}" destId="{5BD833C1-5ABA-428C-B4CF-14D3D0E040BA}" srcOrd="0" destOrd="0" presId="urn:microsoft.com/office/officeart/2008/layout/HalfCircleOrganizationChart"/>
    <dgm:cxn modelId="{06896B0C-2F1E-4CF7-AC14-99C838CAD5BF}" type="presOf" srcId="{22AE46E7-A70E-48C9-91EE-406DF3999020}" destId="{A039B536-ACB8-453B-A280-436470552652}" srcOrd="0" destOrd="0" presId="urn:microsoft.com/office/officeart/2008/layout/HalfCircleOrganizationChart"/>
    <dgm:cxn modelId="{5F461F2F-4A2C-477A-A5F6-D4E614EBD323}" type="presOf" srcId="{22AE46E7-A70E-48C9-91EE-406DF3999020}" destId="{0C6BFD0A-EB57-4313-8E92-388BFCE8F351}" srcOrd="1" destOrd="0" presId="urn:microsoft.com/office/officeart/2008/layout/HalfCircleOrganizationChart"/>
    <dgm:cxn modelId="{1A121639-79CE-475C-93FF-2B7AD892D5B7}" srcId="{7CC4BD61-4C28-4183-8D38-BB2813885668}" destId="{BD5D1DB4-1884-4826-A3B3-3B8E8EC7B615}" srcOrd="0" destOrd="0" parTransId="{24D7D993-FB2F-4F15-922E-2902BFB27340}" sibTransId="{7709120C-F0E5-4828-ADF8-5FED5956FA21}"/>
    <dgm:cxn modelId="{6D878F5F-66C5-40C3-8D8A-1AFD1BEF6477}" srcId="{7CC4BD61-4C28-4183-8D38-BB2813885668}" destId="{22AE46E7-A70E-48C9-91EE-406DF3999020}" srcOrd="1" destOrd="0" parTransId="{77938283-6BA6-4DBE-AE55-A2295EBA241A}" sibTransId="{BA5B1EDE-50E9-48B5-BF10-1A440112DDCB}"/>
    <dgm:cxn modelId="{524E37A8-E49A-459A-9698-517413FAFE66}" type="presOf" srcId="{BD5D1DB4-1884-4826-A3B3-3B8E8EC7B615}" destId="{8107E8F2-7A6E-4F4E-B19D-3DACC06D7E3D}" srcOrd="0" destOrd="0" presId="urn:microsoft.com/office/officeart/2008/layout/HalfCircleOrganizationChart"/>
    <dgm:cxn modelId="{6490EECB-62B1-40AE-AFDA-1A0AA0C77781}" type="presOf" srcId="{BD5D1DB4-1884-4826-A3B3-3B8E8EC7B615}" destId="{95327AE4-BBC2-437B-AFE8-09D6B5FD9D6C}" srcOrd="1" destOrd="0" presId="urn:microsoft.com/office/officeart/2008/layout/HalfCircleOrganizationChart"/>
    <dgm:cxn modelId="{5CF4FB09-591E-47AA-8916-F055B0BF6D22}" type="presParOf" srcId="{5BD833C1-5ABA-428C-B4CF-14D3D0E040BA}" destId="{C63BE32F-A5F3-4AA3-B8E1-BA508884E722}" srcOrd="0" destOrd="0" presId="urn:microsoft.com/office/officeart/2008/layout/HalfCircleOrganizationChart"/>
    <dgm:cxn modelId="{F40C54A7-41BE-42B9-804A-C42227EA3F74}" type="presParOf" srcId="{C63BE32F-A5F3-4AA3-B8E1-BA508884E722}" destId="{3B484EBD-D1F1-4C68-BD84-66EEA114B1E1}" srcOrd="0" destOrd="0" presId="urn:microsoft.com/office/officeart/2008/layout/HalfCircleOrganizationChart"/>
    <dgm:cxn modelId="{797B2A28-B7F6-41F3-8F5F-0D89957FC5C4}" type="presParOf" srcId="{3B484EBD-D1F1-4C68-BD84-66EEA114B1E1}" destId="{8107E8F2-7A6E-4F4E-B19D-3DACC06D7E3D}" srcOrd="0" destOrd="0" presId="urn:microsoft.com/office/officeart/2008/layout/HalfCircleOrganizationChart"/>
    <dgm:cxn modelId="{DFE43F7A-1098-44BC-94A8-17233F661031}" type="presParOf" srcId="{3B484EBD-D1F1-4C68-BD84-66EEA114B1E1}" destId="{01B42318-7DA6-462E-9D44-7BC11BED46BE}" srcOrd="1" destOrd="0" presId="urn:microsoft.com/office/officeart/2008/layout/HalfCircleOrganizationChart"/>
    <dgm:cxn modelId="{133CBB12-5B82-49B8-8546-2FD91CAFCCAB}" type="presParOf" srcId="{3B484EBD-D1F1-4C68-BD84-66EEA114B1E1}" destId="{161819A4-7268-4569-85EE-66383642A4E4}" srcOrd="2" destOrd="0" presId="urn:microsoft.com/office/officeart/2008/layout/HalfCircleOrganizationChart"/>
    <dgm:cxn modelId="{0C9039E6-99FA-4117-8113-D266FD7B4C68}" type="presParOf" srcId="{3B484EBD-D1F1-4C68-BD84-66EEA114B1E1}" destId="{95327AE4-BBC2-437B-AFE8-09D6B5FD9D6C}" srcOrd="3" destOrd="0" presId="urn:microsoft.com/office/officeart/2008/layout/HalfCircleOrganizationChart"/>
    <dgm:cxn modelId="{8EA7B00A-204A-48CF-BB82-0BD7EC532CCE}" type="presParOf" srcId="{C63BE32F-A5F3-4AA3-B8E1-BA508884E722}" destId="{EBF3FC99-9563-4AC2-AE88-7D8198CE9425}" srcOrd="1" destOrd="0" presId="urn:microsoft.com/office/officeart/2008/layout/HalfCircleOrganizationChart"/>
    <dgm:cxn modelId="{CE6FC18A-2966-4157-B2ED-8F75ECD225B7}" type="presParOf" srcId="{C63BE32F-A5F3-4AA3-B8E1-BA508884E722}" destId="{E8C4FEAE-45B6-4439-9D52-DF106A88ED9F}" srcOrd="2" destOrd="0" presId="urn:microsoft.com/office/officeart/2008/layout/HalfCircleOrganizationChart"/>
    <dgm:cxn modelId="{AF9B06B0-615C-4BD7-834A-83FE9D9955B9}" type="presParOf" srcId="{5BD833C1-5ABA-428C-B4CF-14D3D0E040BA}" destId="{CCAEA6F6-490B-4011-9F8E-0F376409FAD0}" srcOrd="1" destOrd="0" presId="urn:microsoft.com/office/officeart/2008/layout/HalfCircleOrganizationChart"/>
    <dgm:cxn modelId="{C44137F4-42AA-4630-8A56-1B14039962CA}" type="presParOf" srcId="{CCAEA6F6-490B-4011-9F8E-0F376409FAD0}" destId="{7B982FF4-CF2C-43BC-9ABD-1AEE46F12175}" srcOrd="0" destOrd="0" presId="urn:microsoft.com/office/officeart/2008/layout/HalfCircleOrganizationChart"/>
    <dgm:cxn modelId="{A6C8923D-EC19-4155-AB5A-95A7D4C1CBD7}" type="presParOf" srcId="{7B982FF4-CF2C-43BC-9ABD-1AEE46F12175}" destId="{A039B536-ACB8-453B-A280-436470552652}" srcOrd="0" destOrd="0" presId="urn:microsoft.com/office/officeart/2008/layout/HalfCircleOrganizationChart"/>
    <dgm:cxn modelId="{9F381842-54D0-4347-8AA9-090362BF80EC}" type="presParOf" srcId="{7B982FF4-CF2C-43BC-9ABD-1AEE46F12175}" destId="{2A2AF2D7-29B3-42B5-A6CE-DD571908AEFB}" srcOrd="1" destOrd="0" presId="urn:microsoft.com/office/officeart/2008/layout/HalfCircleOrganizationChart"/>
    <dgm:cxn modelId="{0C0BC363-DFE1-4FB1-B928-805271BDAA6A}" type="presParOf" srcId="{7B982FF4-CF2C-43BC-9ABD-1AEE46F12175}" destId="{BD825782-02BD-4914-BA79-1820E5DD34B7}" srcOrd="2" destOrd="0" presId="urn:microsoft.com/office/officeart/2008/layout/HalfCircleOrganizationChart"/>
    <dgm:cxn modelId="{767D4474-2930-4EF7-BF43-2BBF154998D7}" type="presParOf" srcId="{7B982FF4-CF2C-43BC-9ABD-1AEE46F12175}" destId="{0C6BFD0A-EB57-4313-8E92-388BFCE8F351}" srcOrd="3" destOrd="0" presId="urn:microsoft.com/office/officeart/2008/layout/HalfCircleOrganizationChart"/>
    <dgm:cxn modelId="{3B7424DF-CD63-4587-A4C8-8A32D793F253}" type="presParOf" srcId="{CCAEA6F6-490B-4011-9F8E-0F376409FAD0}" destId="{BBC1510B-FA1D-472C-B264-D8A1FC227C27}" srcOrd="1" destOrd="0" presId="urn:microsoft.com/office/officeart/2008/layout/HalfCircleOrganizationChart"/>
    <dgm:cxn modelId="{8E9CBA12-0D92-4D87-A5F3-F256A29906DB}" type="presParOf" srcId="{CCAEA6F6-490B-4011-9F8E-0F376409FAD0}" destId="{50FC34CA-A661-4EED-9525-EC15897EED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459138-2047-4A44-A682-48A43B1380A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9D3881B-87F9-4684-91BD-7081AA924921}">
      <dgm:prSet/>
      <dgm:spPr/>
      <dgm:t>
        <a:bodyPr/>
        <a:lstStyle/>
        <a:p>
          <a:r>
            <a:rPr lang="cs-CZ" b="0" i="0" dirty="0"/>
            <a:t>Není možné dvojité financování jednoho stipendijního pobytu</a:t>
          </a:r>
          <a:endParaRPr lang="cs-CZ" dirty="0"/>
        </a:p>
      </dgm:t>
    </dgm:pt>
    <dgm:pt modelId="{9DC096E3-2F83-4DE5-8BA6-4E3B9EF5C801}" type="parTrans" cxnId="{0E47550A-F0D3-4B45-9CE1-013AB9891158}">
      <dgm:prSet/>
      <dgm:spPr/>
      <dgm:t>
        <a:bodyPr/>
        <a:lstStyle/>
        <a:p>
          <a:endParaRPr lang="cs-CZ"/>
        </a:p>
      </dgm:t>
    </dgm:pt>
    <dgm:pt modelId="{DAA6336C-3B5A-4618-A72E-EC08E641175F}" type="sibTrans" cxnId="{0E47550A-F0D3-4B45-9CE1-013AB9891158}">
      <dgm:prSet/>
      <dgm:spPr/>
      <dgm:t>
        <a:bodyPr/>
        <a:lstStyle/>
        <a:p>
          <a:endParaRPr lang="cs-CZ"/>
        </a:p>
      </dgm:t>
    </dgm:pt>
    <dgm:pt modelId="{BC6BA6D1-8313-48B7-ADCC-3746E4B8E70C}">
      <dgm:prSet/>
      <dgm:spPr/>
      <dgm:t>
        <a:bodyPr/>
        <a:lstStyle/>
        <a:p>
          <a:r>
            <a:rPr lang="cs-CZ" b="0" i="0"/>
            <a:t>Je možné čerpat různé možnosti financování po sobě (AKTION, Erasmus+, CEEPUS,…)</a:t>
          </a:r>
          <a:endParaRPr lang="cs-CZ"/>
        </a:p>
      </dgm:t>
    </dgm:pt>
    <dgm:pt modelId="{12412808-B026-4382-B315-FD85895C84B5}" type="parTrans" cxnId="{C33B5DA4-3021-429D-AA5F-B511FD2B35D2}">
      <dgm:prSet/>
      <dgm:spPr/>
      <dgm:t>
        <a:bodyPr/>
        <a:lstStyle/>
        <a:p>
          <a:endParaRPr lang="cs-CZ"/>
        </a:p>
      </dgm:t>
    </dgm:pt>
    <dgm:pt modelId="{C938E64C-877B-446E-B2BA-1D102C395A0C}" type="sibTrans" cxnId="{C33B5DA4-3021-429D-AA5F-B511FD2B35D2}">
      <dgm:prSet/>
      <dgm:spPr/>
      <dgm:t>
        <a:bodyPr/>
        <a:lstStyle/>
        <a:p>
          <a:endParaRPr lang="cs-CZ"/>
        </a:p>
      </dgm:t>
    </dgm:pt>
    <dgm:pt modelId="{02B96835-8281-4F5B-801C-A0965D6F4917}" type="pres">
      <dgm:prSet presAssocID="{02459138-2047-4A44-A682-48A43B1380AB}" presName="linear" presStyleCnt="0">
        <dgm:presLayoutVars>
          <dgm:animLvl val="lvl"/>
          <dgm:resizeHandles val="exact"/>
        </dgm:presLayoutVars>
      </dgm:prSet>
      <dgm:spPr/>
    </dgm:pt>
    <dgm:pt modelId="{4601EABD-CA4C-43E2-8D00-E7BDC096D4C3}" type="pres">
      <dgm:prSet presAssocID="{B9D3881B-87F9-4684-91BD-7081AA924921}" presName="parentText" presStyleLbl="node1" presStyleIdx="0" presStyleCnt="2" custLinFactY="-115801" custLinFactNeighborX="-4973" custLinFactNeighborY="-200000">
        <dgm:presLayoutVars>
          <dgm:chMax val="0"/>
          <dgm:bulletEnabled val="1"/>
        </dgm:presLayoutVars>
      </dgm:prSet>
      <dgm:spPr/>
    </dgm:pt>
    <dgm:pt modelId="{1FD12FCE-0343-423C-B385-F96D6246905F}" type="pres">
      <dgm:prSet presAssocID="{DAA6336C-3B5A-4618-A72E-EC08E641175F}" presName="spacer" presStyleCnt="0"/>
      <dgm:spPr/>
    </dgm:pt>
    <dgm:pt modelId="{70E6705A-06F1-4FC2-8791-B4CA441E6DE6}" type="pres">
      <dgm:prSet presAssocID="{BC6BA6D1-8313-48B7-ADCC-3746E4B8E7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E47550A-F0D3-4B45-9CE1-013AB9891158}" srcId="{02459138-2047-4A44-A682-48A43B1380AB}" destId="{B9D3881B-87F9-4684-91BD-7081AA924921}" srcOrd="0" destOrd="0" parTransId="{9DC096E3-2F83-4DE5-8BA6-4E3B9EF5C801}" sibTransId="{DAA6336C-3B5A-4618-A72E-EC08E641175F}"/>
    <dgm:cxn modelId="{ED9D2D70-9AF7-4D36-A70C-A295B8309932}" type="presOf" srcId="{02459138-2047-4A44-A682-48A43B1380AB}" destId="{02B96835-8281-4F5B-801C-A0965D6F4917}" srcOrd="0" destOrd="0" presId="urn:microsoft.com/office/officeart/2005/8/layout/vList2"/>
    <dgm:cxn modelId="{C33B5DA4-3021-429D-AA5F-B511FD2B35D2}" srcId="{02459138-2047-4A44-A682-48A43B1380AB}" destId="{BC6BA6D1-8313-48B7-ADCC-3746E4B8E70C}" srcOrd="1" destOrd="0" parTransId="{12412808-B026-4382-B315-FD85895C84B5}" sibTransId="{C938E64C-877B-446E-B2BA-1D102C395A0C}"/>
    <dgm:cxn modelId="{6C3B07D2-AF3E-42E1-8493-5E54ED77FB30}" type="presOf" srcId="{BC6BA6D1-8313-48B7-ADCC-3746E4B8E70C}" destId="{70E6705A-06F1-4FC2-8791-B4CA441E6DE6}" srcOrd="0" destOrd="0" presId="urn:microsoft.com/office/officeart/2005/8/layout/vList2"/>
    <dgm:cxn modelId="{AA1641E6-825C-4F89-8C22-FBBE375833C8}" type="presOf" srcId="{B9D3881B-87F9-4684-91BD-7081AA924921}" destId="{4601EABD-CA4C-43E2-8D00-E7BDC096D4C3}" srcOrd="0" destOrd="0" presId="urn:microsoft.com/office/officeart/2005/8/layout/vList2"/>
    <dgm:cxn modelId="{07D1B798-AD81-4CE1-92E2-56FAA54067C2}" type="presParOf" srcId="{02B96835-8281-4F5B-801C-A0965D6F4917}" destId="{4601EABD-CA4C-43E2-8D00-E7BDC096D4C3}" srcOrd="0" destOrd="0" presId="urn:microsoft.com/office/officeart/2005/8/layout/vList2"/>
    <dgm:cxn modelId="{3B64FEDE-A4F9-4E50-8F74-31A522AD7EAE}" type="presParOf" srcId="{02B96835-8281-4F5B-801C-A0965D6F4917}" destId="{1FD12FCE-0343-423C-B385-F96D6246905F}" srcOrd="1" destOrd="0" presId="urn:microsoft.com/office/officeart/2005/8/layout/vList2"/>
    <dgm:cxn modelId="{BABFC7BF-4A2E-4799-900F-6C6E08034BCA}" type="presParOf" srcId="{02B96835-8281-4F5B-801C-A0965D6F4917}" destId="{70E6705A-06F1-4FC2-8791-B4CA441E6D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D97B31-3634-4EA2-B310-C072CFDD828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1679ACF-D32F-4240-B9C9-5600DD71A010}">
      <dgm:prSet custT="1"/>
      <dgm:spPr/>
      <dgm:t>
        <a:bodyPr/>
        <a:lstStyle/>
        <a:p>
          <a:r>
            <a:rPr lang="cs-CZ" sz="2800" b="1" dirty="0"/>
            <a:t>Aktuální termíny naleznete na webových stránkách </a:t>
          </a:r>
          <a:r>
            <a:rPr lang="cs-CZ" sz="2800" b="1" dirty="0">
              <a:hlinkClick xmlns:r="http://schemas.openxmlformats.org/officeDocument/2006/relationships" r:id="rId1"/>
            </a:rPr>
            <a:t>DZS</a:t>
          </a:r>
          <a:r>
            <a:rPr lang="cs-CZ" sz="2800" b="1" dirty="0"/>
            <a:t>, </a:t>
          </a:r>
          <a:r>
            <a:rPr lang="cs-CZ" sz="2800" b="1" dirty="0" err="1">
              <a:hlinkClick xmlns:r="http://schemas.openxmlformats.org/officeDocument/2006/relationships" r:id="rId2"/>
            </a:rPr>
            <a:t>OeAD</a:t>
          </a:r>
          <a:r>
            <a:rPr lang="cs-CZ" sz="2800" b="1" dirty="0"/>
            <a:t> a sociálních sítích DZS.</a:t>
          </a:r>
          <a:endParaRPr lang="cs-CZ" sz="2800" dirty="0"/>
        </a:p>
      </dgm:t>
    </dgm:pt>
    <dgm:pt modelId="{381164C7-CCB7-4AED-AF4F-5D18C27DFF87}" type="parTrans" cxnId="{0736EFB4-C9B4-410F-82B7-66FC14321EE7}">
      <dgm:prSet/>
      <dgm:spPr/>
      <dgm:t>
        <a:bodyPr/>
        <a:lstStyle/>
        <a:p>
          <a:endParaRPr lang="cs-CZ"/>
        </a:p>
      </dgm:t>
    </dgm:pt>
    <dgm:pt modelId="{6EF471A0-2268-4F2F-BC9B-699901F177E8}" type="sibTrans" cxnId="{0736EFB4-C9B4-410F-82B7-66FC14321EE7}">
      <dgm:prSet/>
      <dgm:spPr/>
      <dgm:t>
        <a:bodyPr/>
        <a:lstStyle/>
        <a:p>
          <a:endParaRPr lang="cs-CZ"/>
        </a:p>
      </dgm:t>
    </dgm:pt>
    <dgm:pt modelId="{9E0BB3D1-71E0-4284-AFCA-898BCBE9BBB8}" type="pres">
      <dgm:prSet presAssocID="{4ED97B31-3634-4EA2-B310-C072CFDD828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B71FCE9-94A7-41EB-99A9-C56F107EDFB9}" type="pres">
      <dgm:prSet presAssocID="{E1679ACF-D32F-4240-B9C9-5600DD71A010}" presName="circle1" presStyleLbl="node1" presStyleIdx="0" presStyleCnt="1"/>
      <dgm:spPr/>
    </dgm:pt>
    <dgm:pt modelId="{A9A6E2D8-5170-4E65-A9F8-8781C087DB16}" type="pres">
      <dgm:prSet presAssocID="{E1679ACF-D32F-4240-B9C9-5600DD71A010}" presName="space" presStyleCnt="0"/>
      <dgm:spPr/>
    </dgm:pt>
    <dgm:pt modelId="{A5B59044-CAD8-4533-8121-2D5B0837A430}" type="pres">
      <dgm:prSet presAssocID="{E1679ACF-D32F-4240-B9C9-5600DD71A010}" presName="rect1" presStyleLbl="alignAcc1" presStyleIdx="0" presStyleCnt="1"/>
      <dgm:spPr/>
    </dgm:pt>
    <dgm:pt modelId="{DA114A3D-69A8-42AC-8388-1CBF461CE97F}" type="pres">
      <dgm:prSet presAssocID="{E1679ACF-D32F-4240-B9C9-5600DD71A01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E8C9111-3F3F-4743-9F4D-ECF86BAFD752}" type="presOf" srcId="{E1679ACF-D32F-4240-B9C9-5600DD71A010}" destId="{A5B59044-CAD8-4533-8121-2D5B0837A430}" srcOrd="0" destOrd="0" presId="urn:microsoft.com/office/officeart/2005/8/layout/target3"/>
    <dgm:cxn modelId="{CA71E433-7CDB-44D5-B0FD-71172ED10A32}" type="presOf" srcId="{4ED97B31-3634-4EA2-B310-C072CFDD828A}" destId="{9E0BB3D1-71E0-4284-AFCA-898BCBE9BBB8}" srcOrd="0" destOrd="0" presId="urn:microsoft.com/office/officeart/2005/8/layout/target3"/>
    <dgm:cxn modelId="{0736EFB4-C9B4-410F-82B7-66FC14321EE7}" srcId="{4ED97B31-3634-4EA2-B310-C072CFDD828A}" destId="{E1679ACF-D32F-4240-B9C9-5600DD71A010}" srcOrd="0" destOrd="0" parTransId="{381164C7-CCB7-4AED-AF4F-5D18C27DFF87}" sibTransId="{6EF471A0-2268-4F2F-BC9B-699901F177E8}"/>
    <dgm:cxn modelId="{A3BFF1D0-F411-4833-ABF2-F6092D9CFE45}" type="presOf" srcId="{E1679ACF-D32F-4240-B9C9-5600DD71A010}" destId="{DA114A3D-69A8-42AC-8388-1CBF461CE97F}" srcOrd="1" destOrd="0" presId="urn:microsoft.com/office/officeart/2005/8/layout/target3"/>
    <dgm:cxn modelId="{34D93650-5DE4-4557-A757-67C392AD35C0}" type="presParOf" srcId="{9E0BB3D1-71E0-4284-AFCA-898BCBE9BBB8}" destId="{FB71FCE9-94A7-41EB-99A9-C56F107EDFB9}" srcOrd="0" destOrd="0" presId="urn:microsoft.com/office/officeart/2005/8/layout/target3"/>
    <dgm:cxn modelId="{5305AB46-5302-4C7A-9BB3-184CD6B00CAD}" type="presParOf" srcId="{9E0BB3D1-71E0-4284-AFCA-898BCBE9BBB8}" destId="{A9A6E2D8-5170-4E65-A9F8-8781C087DB16}" srcOrd="1" destOrd="0" presId="urn:microsoft.com/office/officeart/2005/8/layout/target3"/>
    <dgm:cxn modelId="{12032532-1E73-4788-BC28-8892CF4B2FC0}" type="presParOf" srcId="{9E0BB3D1-71E0-4284-AFCA-898BCBE9BBB8}" destId="{A5B59044-CAD8-4533-8121-2D5B0837A430}" srcOrd="2" destOrd="0" presId="urn:microsoft.com/office/officeart/2005/8/layout/target3"/>
    <dgm:cxn modelId="{A4922931-D231-4E4A-9267-AA45AF19D653}" type="presParOf" srcId="{9E0BB3D1-71E0-4284-AFCA-898BCBE9BBB8}" destId="{DA114A3D-69A8-42AC-8388-1CBF461CE97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2F6618-128D-4471-A57A-80E2E6E5E2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028961-9513-4550-A7EC-62515E31C183}">
      <dgm:prSet/>
      <dgm:spPr/>
      <dgm:t>
        <a:bodyPr/>
        <a:lstStyle/>
        <a:p>
          <a:r>
            <a:rPr lang="cs-CZ" b="0"/>
            <a:t>Studenti:</a:t>
          </a:r>
          <a:endParaRPr lang="cs-CZ"/>
        </a:p>
      </dgm:t>
    </dgm:pt>
    <dgm:pt modelId="{0B8C5910-532B-48EA-9C22-F31D779417FD}" type="parTrans" cxnId="{7FF19F8A-D18E-4C10-9730-2237303BB92C}">
      <dgm:prSet/>
      <dgm:spPr/>
      <dgm:t>
        <a:bodyPr/>
        <a:lstStyle/>
        <a:p>
          <a:endParaRPr lang="cs-CZ"/>
        </a:p>
      </dgm:t>
    </dgm:pt>
    <dgm:pt modelId="{71418CA6-078C-423E-8C8D-076830EDD9B1}" type="sibTrans" cxnId="{7FF19F8A-D18E-4C10-9730-2237303BB92C}">
      <dgm:prSet/>
      <dgm:spPr/>
      <dgm:t>
        <a:bodyPr/>
        <a:lstStyle/>
        <a:p>
          <a:endParaRPr lang="cs-CZ"/>
        </a:p>
      </dgm:t>
    </dgm:pt>
    <dgm:pt modelId="{E8DEFCF4-0259-4784-A8B1-193253E304D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SEMESTRÁLNÍ </a:t>
          </a:r>
          <a:br>
            <a:rPr lang="cs-CZ" b="0" dirty="0">
              <a:hlinkClick xmlns:r="http://schemas.openxmlformats.org/officeDocument/2006/relationships" r:id="rId1"/>
            </a:rPr>
          </a:br>
          <a:r>
            <a:rPr lang="cs-CZ" b="0" dirty="0">
              <a:hlinkClick xmlns:r="http://schemas.openxmlformats.org/officeDocument/2006/relationships" r:id="rId1"/>
            </a:rPr>
            <a:t>A KRÁTKODOBÁ VÝZKUMNÁ STIPENDIA</a:t>
          </a:r>
          <a:endParaRPr lang="cs-CZ" dirty="0"/>
        </a:p>
      </dgm:t>
    </dgm:pt>
    <dgm:pt modelId="{72A02A18-43BF-4DF2-9718-720B78D48A46}" type="parTrans" cxnId="{28854946-4782-42DD-ACE0-E511F2EE8E0C}">
      <dgm:prSet/>
      <dgm:spPr/>
      <dgm:t>
        <a:bodyPr/>
        <a:lstStyle/>
        <a:p>
          <a:endParaRPr lang="cs-CZ"/>
        </a:p>
      </dgm:t>
    </dgm:pt>
    <dgm:pt modelId="{BA610E06-7112-4288-ABAD-32EE011D7C4C}" type="sibTrans" cxnId="{28854946-4782-42DD-ACE0-E511F2EE8E0C}">
      <dgm:prSet/>
      <dgm:spPr/>
      <dgm:t>
        <a:bodyPr/>
        <a:lstStyle/>
        <a:p>
          <a:endParaRPr lang="cs-CZ"/>
        </a:p>
      </dgm:t>
    </dgm:pt>
    <dgm:pt modelId="{572B55E0-F506-4D05-88F5-D7E359C9C979}">
      <dgm:prSet/>
      <dgm:spPr/>
      <dgm:t>
        <a:bodyPr/>
        <a:lstStyle/>
        <a:p>
          <a:r>
            <a:rPr lang="cs-CZ" b="0"/>
            <a:t>Akademičtí pracovníci:</a:t>
          </a:r>
          <a:endParaRPr lang="cs-CZ"/>
        </a:p>
      </dgm:t>
    </dgm:pt>
    <dgm:pt modelId="{49D8663D-26E8-46A4-8588-9CC0E1275AC2}" type="parTrans" cxnId="{517BAB4E-4F32-4F39-887C-AEA4C934BF5C}">
      <dgm:prSet/>
      <dgm:spPr/>
      <dgm:t>
        <a:bodyPr/>
        <a:lstStyle/>
        <a:p>
          <a:endParaRPr lang="cs-CZ"/>
        </a:p>
      </dgm:t>
    </dgm:pt>
    <dgm:pt modelId="{7D294032-D16B-4EB1-BAB9-97C296DEC64E}" type="sibTrans" cxnId="{517BAB4E-4F32-4F39-887C-AEA4C934BF5C}">
      <dgm:prSet/>
      <dgm:spPr/>
      <dgm:t>
        <a:bodyPr/>
        <a:lstStyle/>
        <a:p>
          <a:endParaRPr lang="cs-CZ"/>
        </a:p>
      </dgm:t>
    </dgm:pt>
    <dgm:pt modelId="{46355826-3FFC-4172-917F-C087D94519EE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2"/>
            </a:rPr>
            <a:t>1 až 3 MĚSÍČNÍ KRÁTKODOBÁ VÝZKUMNÁ STIPENDIA PRO AKADEMICKÉ PRACOVNÍKY</a:t>
          </a:r>
          <a:endParaRPr lang="cs-CZ" dirty="0"/>
        </a:p>
      </dgm:t>
    </dgm:pt>
    <dgm:pt modelId="{7DFD1CC2-2102-4C68-8C02-ED9478711F2C}" type="parTrans" cxnId="{0AAFBF77-5AAB-4838-8B3D-47667C2F4E8A}">
      <dgm:prSet/>
      <dgm:spPr/>
      <dgm:t>
        <a:bodyPr/>
        <a:lstStyle/>
        <a:p>
          <a:endParaRPr lang="cs-CZ"/>
        </a:p>
      </dgm:t>
    </dgm:pt>
    <dgm:pt modelId="{74CEA808-C5CA-404C-9D38-FE50F0DAFD1B}" type="sibTrans" cxnId="{0AAFBF77-5AAB-4838-8B3D-47667C2F4E8A}">
      <dgm:prSet/>
      <dgm:spPr/>
      <dgm:t>
        <a:bodyPr/>
        <a:lstStyle/>
        <a:p>
          <a:endParaRPr lang="cs-CZ"/>
        </a:p>
      </dgm:t>
    </dgm:pt>
    <dgm:pt modelId="{EF129A31-4656-4815-8C8D-556580E48FA0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3"/>
            </a:rPr>
            <a:t>JEDNOMĚSÍČNÍ STIPENDIA PRO VŠ PEDAGOGY</a:t>
          </a:r>
          <a:endParaRPr lang="cs-CZ"/>
        </a:p>
      </dgm:t>
    </dgm:pt>
    <dgm:pt modelId="{989BA359-BE9A-45C1-8F3A-FAD2576BE138}" type="parTrans" cxnId="{1E097593-DDDB-4445-8585-F93FFD4EAB4D}">
      <dgm:prSet/>
      <dgm:spPr/>
      <dgm:t>
        <a:bodyPr/>
        <a:lstStyle/>
        <a:p>
          <a:endParaRPr lang="cs-CZ"/>
        </a:p>
      </dgm:t>
    </dgm:pt>
    <dgm:pt modelId="{C4BFE5E1-1A96-4514-A867-BE4F0A76D604}" type="sibTrans" cxnId="{1E097593-DDDB-4445-8585-F93FFD4EAB4D}">
      <dgm:prSet/>
      <dgm:spPr/>
      <dgm:t>
        <a:bodyPr/>
        <a:lstStyle/>
        <a:p>
          <a:endParaRPr lang="cs-CZ"/>
        </a:p>
      </dgm:t>
    </dgm:pt>
    <dgm:pt modelId="{3CE9DAD5-67F7-4208-B8C7-6F57F33FAEFE}">
      <dgm:prSet/>
      <dgm:spPr/>
      <dgm:t>
        <a:bodyPr/>
        <a:lstStyle/>
        <a:p>
          <a:r>
            <a:rPr lang="cs-CZ" b="0"/>
            <a:t>Postdoc:</a:t>
          </a:r>
          <a:endParaRPr lang="cs-CZ"/>
        </a:p>
      </dgm:t>
    </dgm:pt>
    <dgm:pt modelId="{6DCBDDAB-3061-4969-BCED-3783D7292357}" type="parTrans" cxnId="{0AB791CE-CC3B-4045-A88D-A81E1B6E9B4C}">
      <dgm:prSet/>
      <dgm:spPr/>
      <dgm:t>
        <a:bodyPr/>
        <a:lstStyle/>
        <a:p>
          <a:endParaRPr lang="cs-CZ"/>
        </a:p>
      </dgm:t>
    </dgm:pt>
    <dgm:pt modelId="{E176B837-74B4-4DF3-9C1E-0928EF8B173F}" type="sibTrans" cxnId="{0AB791CE-CC3B-4045-A88D-A81E1B6E9B4C}">
      <dgm:prSet/>
      <dgm:spPr/>
      <dgm:t>
        <a:bodyPr/>
        <a:lstStyle/>
        <a:p>
          <a:endParaRPr lang="cs-CZ"/>
        </a:p>
      </dgm:t>
    </dgm:pt>
    <dgm:pt modelId="{31BD3FDE-17D9-4290-AB19-4D5D33AE8DDD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4"/>
            </a:rPr>
            <a:t>HABILITAČNÍ STIPENDIA PRO POSTDOKTORANDY</a:t>
          </a:r>
          <a:endParaRPr lang="cs-CZ"/>
        </a:p>
      </dgm:t>
    </dgm:pt>
    <dgm:pt modelId="{5AE1FD3E-129A-4015-BC10-55AF77E3E587}" type="parTrans" cxnId="{7769E66E-7DEC-41D5-B843-C063E6E41BDD}">
      <dgm:prSet/>
      <dgm:spPr/>
      <dgm:t>
        <a:bodyPr/>
        <a:lstStyle/>
        <a:p>
          <a:endParaRPr lang="cs-CZ"/>
        </a:p>
      </dgm:t>
    </dgm:pt>
    <dgm:pt modelId="{A1C1414F-969B-4FD2-89AF-BFA926BCBA35}" type="sibTrans" cxnId="{7769E66E-7DEC-41D5-B843-C063E6E41BDD}">
      <dgm:prSet/>
      <dgm:spPr/>
      <dgm:t>
        <a:bodyPr/>
        <a:lstStyle/>
        <a:p>
          <a:endParaRPr lang="cs-CZ"/>
        </a:p>
      </dgm:t>
    </dgm:pt>
    <dgm:pt modelId="{C29853CC-0B25-4384-907D-6846C9C21FEB}" type="pres">
      <dgm:prSet presAssocID="{202F6618-128D-4471-A57A-80E2E6E5E2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C14CC-6724-472D-AF4E-A65F0D9C5CB6}" type="pres">
      <dgm:prSet presAssocID="{BC028961-9513-4550-A7EC-62515E31C183}" presName="root" presStyleCnt="0"/>
      <dgm:spPr/>
    </dgm:pt>
    <dgm:pt modelId="{7EB9E897-BA95-4D8A-8934-E4486CD7A279}" type="pres">
      <dgm:prSet presAssocID="{BC028961-9513-4550-A7EC-62515E31C183}" presName="rootComposite" presStyleCnt="0"/>
      <dgm:spPr/>
    </dgm:pt>
    <dgm:pt modelId="{BD68BDAD-06BD-4317-AA2F-9BF92919FF55}" type="pres">
      <dgm:prSet presAssocID="{BC028961-9513-4550-A7EC-62515E31C183}" presName="rootText" presStyleLbl="node1" presStyleIdx="0" presStyleCnt="3"/>
      <dgm:spPr/>
    </dgm:pt>
    <dgm:pt modelId="{3820DFA5-2A00-46DF-B851-F44409A7D195}" type="pres">
      <dgm:prSet presAssocID="{BC028961-9513-4550-A7EC-62515E31C183}" presName="rootConnector" presStyleLbl="node1" presStyleIdx="0" presStyleCnt="3"/>
      <dgm:spPr/>
    </dgm:pt>
    <dgm:pt modelId="{FF7026EA-1A30-4402-B5E9-5B31D1AE8F3A}" type="pres">
      <dgm:prSet presAssocID="{BC028961-9513-4550-A7EC-62515E31C183}" presName="childShape" presStyleCnt="0"/>
      <dgm:spPr/>
    </dgm:pt>
    <dgm:pt modelId="{9AFE5D3B-D822-466E-AA59-C65D3952FC01}" type="pres">
      <dgm:prSet presAssocID="{72A02A18-43BF-4DF2-9718-720B78D48A46}" presName="Name13" presStyleLbl="parChTrans1D2" presStyleIdx="0" presStyleCnt="4"/>
      <dgm:spPr/>
    </dgm:pt>
    <dgm:pt modelId="{C176687B-246E-4417-B484-9A30FAECEA71}" type="pres">
      <dgm:prSet presAssocID="{E8DEFCF4-0259-4784-A8B1-193253E304D7}" presName="childText" presStyleLbl="bgAcc1" presStyleIdx="0" presStyleCnt="4">
        <dgm:presLayoutVars>
          <dgm:bulletEnabled val="1"/>
        </dgm:presLayoutVars>
      </dgm:prSet>
      <dgm:spPr/>
    </dgm:pt>
    <dgm:pt modelId="{13E9F835-FE14-45BC-B059-77BD6ED11BE0}" type="pres">
      <dgm:prSet presAssocID="{572B55E0-F506-4D05-88F5-D7E359C9C979}" presName="root" presStyleCnt="0"/>
      <dgm:spPr/>
    </dgm:pt>
    <dgm:pt modelId="{33D2235A-5EDE-4B6B-A33A-09C150E464D2}" type="pres">
      <dgm:prSet presAssocID="{572B55E0-F506-4D05-88F5-D7E359C9C979}" presName="rootComposite" presStyleCnt="0"/>
      <dgm:spPr/>
    </dgm:pt>
    <dgm:pt modelId="{2C8A455A-9A84-4BE7-81FC-17D9354010A3}" type="pres">
      <dgm:prSet presAssocID="{572B55E0-F506-4D05-88F5-D7E359C9C979}" presName="rootText" presStyleLbl="node1" presStyleIdx="1" presStyleCnt="3"/>
      <dgm:spPr/>
    </dgm:pt>
    <dgm:pt modelId="{304945F5-E88C-4BD4-B7E9-A3564C96CF6A}" type="pres">
      <dgm:prSet presAssocID="{572B55E0-F506-4D05-88F5-D7E359C9C979}" presName="rootConnector" presStyleLbl="node1" presStyleIdx="1" presStyleCnt="3"/>
      <dgm:spPr/>
    </dgm:pt>
    <dgm:pt modelId="{7254F70F-4AD0-4BF8-8019-E0504AD95AE1}" type="pres">
      <dgm:prSet presAssocID="{572B55E0-F506-4D05-88F5-D7E359C9C979}" presName="childShape" presStyleCnt="0"/>
      <dgm:spPr/>
    </dgm:pt>
    <dgm:pt modelId="{0BD82AE0-2D86-4916-91DD-56D91A978B96}" type="pres">
      <dgm:prSet presAssocID="{7DFD1CC2-2102-4C68-8C02-ED9478711F2C}" presName="Name13" presStyleLbl="parChTrans1D2" presStyleIdx="1" presStyleCnt="4"/>
      <dgm:spPr/>
    </dgm:pt>
    <dgm:pt modelId="{EF62E2A2-8919-46A5-90FB-3DAFF83B38A6}" type="pres">
      <dgm:prSet presAssocID="{46355826-3FFC-4172-917F-C087D94519EE}" presName="childText" presStyleLbl="bgAcc1" presStyleIdx="1" presStyleCnt="4">
        <dgm:presLayoutVars>
          <dgm:bulletEnabled val="1"/>
        </dgm:presLayoutVars>
      </dgm:prSet>
      <dgm:spPr/>
    </dgm:pt>
    <dgm:pt modelId="{D884CC5A-CC0F-41D4-B3EC-7AE6D99AFD38}" type="pres">
      <dgm:prSet presAssocID="{989BA359-BE9A-45C1-8F3A-FAD2576BE138}" presName="Name13" presStyleLbl="parChTrans1D2" presStyleIdx="2" presStyleCnt="4"/>
      <dgm:spPr/>
    </dgm:pt>
    <dgm:pt modelId="{42BD9DC8-FF21-4F0C-96B1-02861BC90AE6}" type="pres">
      <dgm:prSet presAssocID="{EF129A31-4656-4815-8C8D-556580E48FA0}" presName="childText" presStyleLbl="bgAcc1" presStyleIdx="2" presStyleCnt="4">
        <dgm:presLayoutVars>
          <dgm:bulletEnabled val="1"/>
        </dgm:presLayoutVars>
      </dgm:prSet>
      <dgm:spPr/>
    </dgm:pt>
    <dgm:pt modelId="{6514FBFC-1214-4B30-B0D5-E4517E1C47B3}" type="pres">
      <dgm:prSet presAssocID="{3CE9DAD5-67F7-4208-B8C7-6F57F33FAEFE}" presName="root" presStyleCnt="0"/>
      <dgm:spPr/>
    </dgm:pt>
    <dgm:pt modelId="{BC42A81B-08B1-4001-9910-396CF6A0061A}" type="pres">
      <dgm:prSet presAssocID="{3CE9DAD5-67F7-4208-B8C7-6F57F33FAEFE}" presName="rootComposite" presStyleCnt="0"/>
      <dgm:spPr/>
    </dgm:pt>
    <dgm:pt modelId="{B0EC3F41-680E-41C2-8743-B78B6E73361B}" type="pres">
      <dgm:prSet presAssocID="{3CE9DAD5-67F7-4208-B8C7-6F57F33FAEFE}" presName="rootText" presStyleLbl="node1" presStyleIdx="2" presStyleCnt="3"/>
      <dgm:spPr/>
    </dgm:pt>
    <dgm:pt modelId="{D4A6B7E1-45E0-4B15-B206-4E3FB00600DE}" type="pres">
      <dgm:prSet presAssocID="{3CE9DAD5-67F7-4208-B8C7-6F57F33FAEFE}" presName="rootConnector" presStyleLbl="node1" presStyleIdx="2" presStyleCnt="3"/>
      <dgm:spPr/>
    </dgm:pt>
    <dgm:pt modelId="{D08DF201-5407-4342-84AA-F10AD4EC2ACA}" type="pres">
      <dgm:prSet presAssocID="{3CE9DAD5-67F7-4208-B8C7-6F57F33FAEFE}" presName="childShape" presStyleCnt="0"/>
      <dgm:spPr/>
    </dgm:pt>
    <dgm:pt modelId="{58319AB4-AC52-4050-97C4-FA2173E6DE67}" type="pres">
      <dgm:prSet presAssocID="{5AE1FD3E-129A-4015-BC10-55AF77E3E587}" presName="Name13" presStyleLbl="parChTrans1D2" presStyleIdx="3" presStyleCnt="4"/>
      <dgm:spPr/>
    </dgm:pt>
    <dgm:pt modelId="{3AD867BC-C8A7-4E51-912F-77FD300E6FA7}" type="pres">
      <dgm:prSet presAssocID="{31BD3FDE-17D9-4290-AB19-4D5D33AE8DD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0F19808-BB94-432E-927F-CA3CB23C0E74}" type="presOf" srcId="{3CE9DAD5-67F7-4208-B8C7-6F57F33FAEFE}" destId="{D4A6B7E1-45E0-4B15-B206-4E3FB00600DE}" srcOrd="1" destOrd="0" presId="urn:microsoft.com/office/officeart/2005/8/layout/hierarchy3"/>
    <dgm:cxn modelId="{BC26180B-DFD3-4AB6-BCA9-F0AB2105CC73}" type="presOf" srcId="{572B55E0-F506-4D05-88F5-D7E359C9C979}" destId="{304945F5-E88C-4BD4-B7E9-A3564C96CF6A}" srcOrd="1" destOrd="0" presId="urn:microsoft.com/office/officeart/2005/8/layout/hierarchy3"/>
    <dgm:cxn modelId="{C3BABD0E-96B5-4B3B-B5C7-B99ADF68F81B}" type="presOf" srcId="{989BA359-BE9A-45C1-8F3A-FAD2576BE138}" destId="{D884CC5A-CC0F-41D4-B3EC-7AE6D99AFD38}" srcOrd="0" destOrd="0" presId="urn:microsoft.com/office/officeart/2005/8/layout/hierarchy3"/>
    <dgm:cxn modelId="{7B783B13-09BD-4464-94C3-FCFD982DF6EF}" type="presOf" srcId="{202F6618-128D-4471-A57A-80E2E6E5E21C}" destId="{C29853CC-0B25-4384-907D-6846C9C21FEB}" srcOrd="0" destOrd="0" presId="urn:microsoft.com/office/officeart/2005/8/layout/hierarchy3"/>
    <dgm:cxn modelId="{28854946-4782-42DD-ACE0-E511F2EE8E0C}" srcId="{BC028961-9513-4550-A7EC-62515E31C183}" destId="{E8DEFCF4-0259-4784-A8B1-193253E304D7}" srcOrd="0" destOrd="0" parTransId="{72A02A18-43BF-4DF2-9718-720B78D48A46}" sibTransId="{BA610E06-7112-4288-ABAD-32EE011D7C4C}"/>
    <dgm:cxn modelId="{8444F567-06CF-4539-BB86-9820CFC701AB}" type="presOf" srcId="{7DFD1CC2-2102-4C68-8C02-ED9478711F2C}" destId="{0BD82AE0-2D86-4916-91DD-56D91A978B96}" srcOrd="0" destOrd="0" presId="urn:microsoft.com/office/officeart/2005/8/layout/hierarchy3"/>
    <dgm:cxn modelId="{517BAB4E-4F32-4F39-887C-AEA4C934BF5C}" srcId="{202F6618-128D-4471-A57A-80E2E6E5E21C}" destId="{572B55E0-F506-4D05-88F5-D7E359C9C979}" srcOrd="1" destOrd="0" parTransId="{49D8663D-26E8-46A4-8588-9CC0E1275AC2}" sibTransId="{7D294032-D16B-4EB1-BAB9-97C296DEC64E}"/>
    <dgm:cxn modelId="{7769E66E-7DEC-41D5-B843-C063E6E41BDD}" srcId="{3CE9DAD5-67F7-4208-B8C7-6F57F33FAEFE}" destId="{31BD3FDE-17D9-4290-AB19-4D5D33AE8DDD}" srcOrd="0" destOrd="0" parTransId="{5AE1FD3E-129A-4015-BC10-55AF77E3E587}" sibTransId="{A1C1414F-969B-4FD2-89AF-BFA926BCBA35}"/>
    <dgm:cxn modelId="{7E688570-E696-4F0A-9068-56083CB4F052}" type="presOf" srcId="{72A02A18-43BF-4DF2-9718-720B78D48A46}" destId="{9AFE5D3B-D822-466E-AA59-C65D3952FC01}" srcOrd="0" destOrd="0" presId="urn:microsoft.com/office/officeart/2005/8/layout/hierarchy3"/>
    <dgm:cxn modelId="{0AAFBF77-5AAB-4838-8B3D-47667C2F4E8A}" srcId="{572B55E0-F506-4D05-88F5-D7E359C9C979}" destId="{46355826-3FFC-4172-917F-C087D94519EE}" srcOrd="0" destOrd="0" parTransId="{7DFD1CC2-2102-4C68-8C02-ED9478711F2C}" sibTransId="{74CEA808-C5CA-404C-9D38-FE50F0DAFD1B}"/>
    <dgm:cxn modelId="{A3AA517A-CCF8-4FBB-85AA-B8E14B566500}" type="presOf" srcId="{BC028961-9513-4550-A7EC-62515E31C183}" destId="{3820DFA5-2A00-46DF-B851-F44409A7D195}" srcOrd="1" destOrd="0" presId="urn:microsoft.com/office/officeart/2005/8/layout/hierarchy3"/>
    <dgm:cxn modelId="{7B38E280-F007-4B8E-B5F1-F2F17F78E55C}" type="presOf" srcId="{EF129A31-4656-4815-8C8D-556580E48FA0}" destId="{42BD9DC8-FF21-4F0C-96B1-02861BC90AE6}" srcOrd="0" destOrd="0" presId="urn:microsoft.com/office/officeart/2005/8/layout/hierarchy3"/>
    <dgm:cxn modelId="{7FF19F8A-D18E-4C10-9730-2237303BB92C}" srcId="{202F6618-128D-4471-A57A-80E2E6E5E21C}" destId="{BC028961-9513-4550-A7EC-62515E31C183}" srcOrd="0" destOrd="0" parTransId="{0B8C5910-532B-48EA-9C22-F31D779417FD}" sibTransId="{71418CA6-078C-423E-8C8D-076830EDD9B1}"/>
    <dgm:cxn modelId="{1E097593-DDDB-4445-8585-F93FFD4EAB4D}" srcId="{572B55E0-F506-4D05-88F5-D7E359C9C979}" destId="{EF129A31-4656-4815-8C8D-556580E48FA0}" srcOrd="1" destOrd="0" parTransId="{989BA359-BE9A-45C1-8F3A-FAD2576BE138}" sibTransId="{C4BFE5E1-1A96-4514-A867-BE4F0A76D604}"/>
    <dgm:cxn modelId="{29038DA4-A201-4FFC-8FBB-330F24F2E423}" type="presOf" srcId="{572B55E0-F506-4D05-88F5-D7E359C9C979}" destId="{2C8A455A-9A84-4BE7-81FC-17D9354010A3}" srcOrd="0" destOrd="0" presId="urn:microsoft.com/office/officeart/2005/8/layout/hierarchy3"/>
    <dgm:cxn modelId="{025899B8-F379-45DA-9B9C-86372F817462}" type="presOf" srcId="{3CE9DAD5-67F7-4208-B8C7-6F57F33FAEFE}" destId="{B0EC3F41-680E-41C2-8743-B78B6E73361B}" srcOrd="0" destOrd="0" presId="urn:microsoft.com/office/officeart/2005/8/layout/hierarchy3"/>
    <dgm:cxn modelId="{1D9A02C8-EDC2-4FE7-995E-D5608789565B}" type="presOf" srcId="{BC028961-9513-4550-A7EC-62515E31C183}" destId="{BD68BDAD-06BD-4317-AA2F-9BF92919FF55}" srcOrd="0" destOrd="0" presId="urn:microsoft.com/office/officeart/2005/8/layout/hierarchy3"/>
    <dgm:cxn modelId="{0AB791CE-CC3B-4045-A88D-A81E1B6E9B4C}" srcId="{202F6618-128D-4471-A57A-80E2E6E5E21C}" destId="{3CE9DAD5-67F7-4208-B8C7-6F57F33FAEFE}" srcOrd="2" destOrd="0" parTransId="{6DCBDDAB-3061-4969-BCED-3783D7292357}" sibTransId="{E176B837-74B4-4DF3-9C1E-0928EF8B173F}"/>
    <dgm:cxn modelId="{C3A83CE0-0DAD-4BDF-8767-C22D9F1B45B3}" type="presOf" srcId="{E8DEFCF4-0259-4784-A8B1-193253E304D7}" destId="{C176687B-246E-4417-B484-9A30FAECEA71}" srcOrd="0" destOrd="0" presId="urn:microsoft.com/office/officeart/2005/8/layout/hierarchy3"/>
    <dgm:cxn modelId="{155AD7E0-EE52-4893-A8A7-E5B672576B12}" type="presOf" srcId="{31BD3FDE-17D9-4290-AB19-4D5D33AE8DDD}" destId="{3AD867BC-C8A7-4E51-912F-77FD300E6FA7}" srcOrd="0" destOrd="0" presId="urn:microsoft.com/office/officeart/2005/8/layout/hierarchy3"/>
    <dgm:cxn modelId="{64A6B8E4-5DFD-4033-96D9-704F5653F4A2}" type="presOf" srcId="{46355826-3FFC-4172-917F-C087D94519EE}" destId="{EF62E2A2-8919-46A5-90FB-3DAFF83B38A6}" srcOrd="0" destOrd="0" presId="urn:microsoft.com/office/officeart/2005/8/layout/hierarchy3"/>
    <dgm:cxn modelId="{5A8C2FF0-C649-4141-A5D6-6AB590E104EB}" type="presOf" srcId="{5AE1FD3E-129A-4015-BC10-55AF77E3E587}" destId="{58319AB4-AC52-4050-97C4-FA2173E6DE67}" srcOrd="0" destOrd="0" presId="urn:microsoft.com/office/officeart/2005/8/layout/hierarchy3"/>
    <dgm:cxn modelId="{1BAC9938-4B01-4AD6-B6B3-40F98BAD1918}" type="presParOf" srcId="{C29853CC-0B25-4384-907D-6846C9C21FEB}" destId="{F2CC14CC-6724-472D-AF4E-A65F0D9C5CB6}" srcOrd="0" destOrd="0" presId="urn:microsoft.com/office/officeart/2005/8/layout/hierarchy3"/>
    <dgm:cxn modelId="{306F6210-9386-430B-BF73-D53DA87EA523}" type="presParOf" srcId="{F2CC14CC-6724-472D-AF4E-A65F0D9C5CB6}" destId="{7EB9E897-BA95-4D8A-8934-E4486CD7A279}" srcOrd="0" destOrd="0" presId="urn:microsoft.com/office/officeart/2005/8/layout/hierarchy3"/>
    <dgm:cxn modelId="{5DEFA5FB-81BD-410B-AED5-67E49AEC241C}" type="presParOf" srcId="{7EB9E897-BA95-4D8A-8934-E4486CD7A279}" destId="{BD68BDAD-06BD-4317-AA2F-9BF92919FF55}" srcOrd="0" destOrd="0" presId="urn:microsoft.com/office/officeart/2005/8/layout/hierarchy3"/>
    <dgm:cxn modelId="{0D325365-8BD8-4FA2-A3CA-E424F32AA019}" type="presParOf" srcId="{7EB9E897-BA95-4D8A-8934-E4486CD7A279}" destId="{3820DFA5-2A00-46DF-B851-F44409A7D195}" srcOrd="1" destOrd="0" presId="urn:microsoft.com/office/officeart/2005/8/layout/hierarchy3"/>
    <dgm:cxn modelId="{991EB12C-DEB1-4161-97EA-6CC7835EC595}" type="presParOf" srcId="{F2CC14CC-6724-472D-AF4E-A65F0D9C5CB6}" destId="{FF7026EA-1A30-4402-B5E9-5B31D1AE8F3A}" srcOrd="1" destOrd="0" presId="urn:microsoft.com/office/officeart/2005/8/layout/hierarchy3"/>
    <dgm:cxn modelId="{A5CF270D-7B4F-496D-9AD1-A995DF52D9D3}" type="presParOf" srcId="{FF7026EA-1A30-4402-B5E9-5B31D1AE8F3A}" destId="{9AFE5D3B-D822-466E-AA59-C65D3952FC01}" srcOrd="0" destOrd="0" presId="urn:microsoft.com/office/officeart/2005/8/layout/hierarchy3"/>
    <dgm:cxn modelId="{186051AC-1FE8-42B1-B1AF-4F83821383E2}" type="presParOf" srcId="{FF7026EA-1A30-4402-B5E9-5B31D1AE8F3A}" destId="{C176687B-246E-4417-B484-9A30FAECEA71}" srcOrd="1" destOrd="0" presId="urn:microsoft.com/office/officeart/2005/8/layout/hierarchy3"/>
    <dgm:cxn modelId="{4579B26D-B1C2-4250-9351-A5096A8D4246}" type="presParOf" srcId="{C29853CC-0B25-4384-907D-6846C9C21FEB}" destId="{13E9F835-FE14-45BC-B059-77BD6ED11BE0}" srcOrd="1" destOrd="0" presId="urn:microsoft.com/office/officeart/2005/8/layout/hierarchy3"/>
    <dgm:cxn modelId="{44780B15-E222-4240-959E-1A03F2634146}" type="presParOf" srcId="{13E9F835-FE14-45BC-B059-77BD6ED11BE0}" destId="{33D2235A-5EDE-4B6B-A33A-09C150E464D2}" srcOrd="0" destOrd="0" presId="urn:microsoft.com/office/officeart/2005/8/layout/hierarchy3"/>
    <dgm:cxn modelId="{8AE9CE48-8467-4F8A-A020-AC5C0170A53F}" type="presParOf" srcId="{33D2235A-5EDE-4B6B-A33A-09C150E464D2}" destId="{2C8A455A-9A84-4BE7-81FC-17D9354010A3}" srcOrd="0" destOrd="0" presId="urn:microsoft.com/office/officeart/2005/8/layout/hierarchy3"/>
    <dgm:cxn modelId="{5CAC8A07-0CD3-4C98-A553-D63328E64D5F}" type="presParOf" srcId="{33D2235A-5EDE-4B6B-A33A-09C150E464D2}" destId="{304945F5-E88C-4BD4-B7E9-A3564C96CF6A}" srcOrd="1" destOrd="0" presId="urn:microsoft.com/office/officeart/2005/8/layout/hierarchy3"/>
    <dgm:cxn modelId="{307BA92F-A4CB-486C-9D00-B14D4E34D53B}" type="presParOf" srcId="{13E9F835-FE14-45BC-B059-77BD6ED11BE0}" destId="{7254F70F-4AD0-4BF8-8019-E0504AD95AE1}" srcOrd="1" destOrd="0" presId="urn:microsoft.com/office/officeart/2005/8/layout/hierarchy3"/>
    <dgm:cxn modelId="{62EE5B76-71B5-41F4-8B0C-3546409BBA45}" type="presParOf" srcId="{7254F70F-4AD0-4BF8-8019-E0504AD95AE1}" destId="{0BD82AE0-2D86-4916-91DD-56D91A978B96}" srcOrd="0" destOrd="0" presId="urn:microsoft.com/office/officeart/2005/8/layout/hierarchy3"/>
    <dgm:cxn modelId="{1C4A5DC2-F9A0-442F-82C2-E3FFAC21F72E}" type="presParOf" srcId="{7254F70F-4AD0-4BF8-8019-E0504AD95AE1}" destId="{EF62E2A2-8919-46A5-90FB-3DAFF83B38A6}" srcOrd="1" destOrd="0" presId="urn:microsoft.com/office/officeart/2005/8/layout/hierarchy3"/>
    <dgm:cxn modelId="{E5CE685A-786D-4915-B8ED-A92028938F42}" type="presParOf" srcId="{7254F70F-4AD0-4BF8-8019-E0504AD95AE1}" destId="{D884CC5A-CC0F-41D4-B3EC-7AE6D99AFD38}" srcOrd="2" destOrd="0" presId="urn:microsoft.com/office/officeart/2005/8/layout/hierarchy3"/>
    <dgm:cxn modelId="{BD2B8EEB-2A0C-4DED-AA6E-078517D0753D}" type="presParOf" srcId="{7254F70F-4AD0-4BF8-8019-E0504AD95AE1}" destId="{42BD9DC8-FF21-4F0C-96B1-02861BC90AE6}" srcOrd="3" destOrd="0" presId="urn:microsoft.com/office/officeart/2005/8/layout/hierarchy3"/>
    <dgm:cxn modelId="{DEE41B5C-BF45-4883-B0C2-735B2E4511C0}" type="presParOf" srcId="{C29853CC-0B25-4384-907D-6846C9C21FEB}" destId="{6514FBFC-1214-4B30-B0D5-E4517E1C47B3}" srcOrd="2" destOrd="0" presId="urn:microsoft.com/office/officeart/2005/8/layout/hierarchy3"/>
    <dgm:cxn modelId="{C794FB07-37C5-4497-88BE-0B54B4F1963F}" type="presParOf" srcId="{6514FBFC-1214-4B30-B0D5-E4517E1C47B3}" destId="{BC42A81B-08B1-4001-9910-396CF6A0061A}" srcOrd="0" destOrd="0" presId="urn:microsoft.com/office/officeart/2005/8/layout/hierarchy3"/>
    <dgm:cxn modelId="{1CCF418B-7563-41D4-85FC-63CB17650C0D}" type="presParOf" srcId="{BC42A81B-08B1-4001-9910-396CF6A0061A}" destId="{B0EC3F41-680E-41C2-8743-B78B6E73361B}" srcOrd="0" destOrd="0" presId="urn:microsoft.com/office/officeart/2005/8/layout/hierarchy3"/>
    <dgm:cxn modelId="{11E6A318-F1E2-44DA-B200-702C5AB23DEE}" type="presParOf" srcId="{BC42A81B-08B1-4001-9910-396CF6A0061A}" destId="{D4A6B7E1-45E0-4B15-B206-4E3FB00600DE}" srcOrd="1" destOrd="0" presId="urn:microsoft.com/office/officeart/2005/8/layout/hierarchy3"/>
    <dgm:cxn modelId="{3FC76F3A-C1AC-4973-A703-BE2A102A845F}" type="presParOf" srcId="{6514FBFC-1214-4B30-B0D5-E4517E1C47B3}" destId="{D08DF201-5407-4342-84AA-F10AD4EC2ACA}" srcOrd="1" destOrd="0" presId="urn:microsoft.com/office/officeart/2005/8/layout/hierarchy3"/>
    <dgm:cxn modelId="{EE4F15D8-3AEA-4113-95A1-7A90CA6055EE}" type="presParOf" srcId="{D08DF201-5407-4342-84AA-F10AD4EC2ACA}" destId="{58319AB4-AC52-4050-97C4-FA2173E6DE67}" srcOrd="0" destOrd="0" presId="urn:microsoft.com/office/officeart/2005/8/layout/hierarchy3"/>
    <dgm:cxn modelId="{981F4009-A7A1-4BFD-9C87-8AEE586F11AE}" type="presParOf" srcId="{D08DF201-5407-4342-84AA-F10AD4EC2ACA}" destId="{3AD867BC-C8A7-4E51-912F-77FD300E6F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2F6618-128D-4471-A57A-80E2E6E5E2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028961-9513-4550-A7EC-62515E31C183}">
      <dgm:prSet/>
      <dgm:spPr/>
      <dgm:t>
        <a:bodyPr/>
        <a:lstStyle/>
        <a:p>
          <a:r>
            <a:rPr lang="cs-CZ" b="0"/>
            <a:t>Studenti:</a:t>
          </a:r>
          <a:endParaRPr lang="cs-CZ"/>
        </a:p>
      </dgm:t>
    </dgm:pt>
    <dgm:pt modelId="{0B8C5910-532B-48EA-9C22-F31D779417FD}" type="parTrans" cxnId="{7FF19F8A-D18E-4C10-9730-2237303BB92C}">
      <dgm:prSet/>
      <dgm:spPr/>
      <dgm:t>
        <a:bodyPr/>
        <a:lstStyle/>
        <a:p>
          <a:endParaRPr lang="cs-CZ"/>
        </a:p>
      </dgm:t>
    </dgm:pt>
    <dgm:pt modelId="{71418CA6-078C-423E-8C8D-076830EDD9B1}" type="sibTrans" cxnId="{7FF19F8A-D18E-4C10-9730-2237303BB92C}">
      <dgm:prSet/>
      <dgm:spPr/>
      <dgm:t>
        <a:bodyPr/>
        <a:lstStyle/>
        <a:p>
          <a:endParaRPr lang="cs-CZ"/>
        </a:p>
      </dgm:t>
    </dgm:pt>
    <dgm:pt modelId="{E8DEFCF4-0259-4784-A8B1-193253E304D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SEMESTRÁLNÍ </a:t>
          </a:r>
          <a:br>
            <a:rPr lang="cs-CZ" b="0" dirty="0">
              <a:hlinkClick xmlns:r="http://schemas.openxmlformats.org/officeDocument/2006/relationships" r:id="rId1"/>
            </a:rPr>
          </a:br>
          <a:r>
            <a:rPr lang="cs-CZ" b="0" dirty="0">
              <a:hlinkClick xmlns:r="http://schemas.openxmlformats.org/officeDocument/2006/relationships" r:id="rId1"/>
            </a:rPr>
            <a:t>A KRÁTKODOBÁ VÝZKUMNÁ STIPENDIA</a:t>
          </a:r>
          <a:endParaRPr lang="cs-CZ" dirty="0"/>
        </a:p>
      </dgm:t>
    </dgm:pt>
    <dgm:pt modelId="{72A02A18-43BF-4DF2-9718-720B78D48A46}" type="parTrans" cxnId="{28854946-4782-42DD-ACE0-E511F2EE8E0C}">
      <dgm:prSet/>
      <dgm:spPr/>
      <dgm:t>
        <a:bodyPr/>
        <a:lstStyle/>
        <a:p>
          <a:endParaRPr lang="cs-CZ"/>
        </a:p>
      </dgm:t>
    </dgm:pt>
    <dgm:pt modelId="{BA610E06-7112-4288-ABAD-32EE011D7C4C}" type="sibTrans" cxnId="{28854946-4782-42DD-ACE0-E511F2EE8E0C}">
      <dgm:prSet/>
      <dgm:spPr/>
      <dgm:t>
        <a:bodyPr/>
        <a:lstStyle/>
        <a:p>
          <a:endParaRPr lang="cs-CZ"/>
        </a:p>
      </dgm:t>
    </dgm:pt>
    <dgm:pt modelId="{572B55E0-F506-4D05-88F5-D7E359C9C979}">
      <dgm:prSet/>
      <dgm:spPr/>
      <dgm:t>
        <a:bodyPr/>
        <a:lstStyle/>
        <a:p>
          <a:r>
            <a:rPr lang="cs-CZ" b="0"/>
            <a:t>Akademičtí pracovníci:</a:t>
          </a:r>
          <a:endParaRPr lang="cs-CZ"/>
        </a:p>
      </dgm:t>
    </dgm:pt>
    <dgm:pt modelId="{49D8663D-26E8-46A4-8588-9CC0E1275AC2}" type="parTrans" cxnId="{517BAB4E-4F32-4F39-887C-AEA4C934BF5C}">
      <dgm:prSet/>
      <dgm:spPr/>
      <dgm:t>
        <a:bodyPr/>
        <a:lstStyle/>
        <a:p>
          <a:endParaRPr lang="cs-CZ"/>
        </a:p>
      </dgm:t>
    </dgm:pt>
    <dgm:pt modelId="{7D294032-D16B-4EB1-BAB9-97C296DEC64E}" type="sibTrans" cxnId="{517BAB4E-4F32-4F39-887C-AEA4C934BF5C}">
      <dgm:prSet/>
      <dgm:spPr/>
      <dgm:t>
        <a:bodyPr/>
        <a:lstStyle/>
        <a:p>
          <a:endParaRPr lang="cs-CZ"/>
        </a:p>
      </dgm:t>
    </dgm:pt>
    <dgm:pt modelId="{46355826-3FFC-4172-917F-C087D94519EE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1 až 3 MĚSÍČNÍ KRÁTKODOBÁ VÝZKUMNÁ STIPENDIA PRO AKADEMICKÉ PRACOVNÍKY</a:t>
          </a:r>
          <a:endParaRPr lang="cs-CZ" dirty="0"/>
        </a:p>
      </dgm:t>
    </dgm:pt>
    <dgm:pt modelId="{7DFD1CC2-2102-4C68-8C02-ED9478711F2C}" type="parTrans" cxnId="{0AAFBF77-5AAB-4838-8B3D-47667C2F4E8A}">
      <dgm:prSet/>
      <dgm:spPr/>
      <dgm:t>
        <a:bodyPr/>
        <a:lstStyle/>
        <a:p>
          <a:endParaRPr lang="cs-CZ"/>
        </a:p>
      </dgm:t>
    </dgm:pt>
    <dgm:pt modelId="{74CEA808-C5CA-404C-9D38-FE50F0DAFD1B}" type="sibTrans" cxnId="{0AAFBF77-5AAB-4838-8B3D-47667C2F4E8A}">
      <dgm:prSet/>
      <dgm:spPr/>
      <dgm:t>
        <a:bodyPr/>
        <a:lstStyle/>
        <a:p>
          <a:endParaRPr lang="cs-CZ"/>
        </a:p>
      </dgm:t>
    </dgm:pt>
    <dgm:pt modelId="{EF129A31-4656-4815-8C8D-556580E48FA0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2"/>
            </a:rPr>
            <a:t>JEDNOMĚSÍČNÍ STIPENDIA PRO VŠ PEDAGOGY</a:t>
          </a:r>
          <a:endParaRPr lang="cs-CZ" dirty="0"/>
        </a:p>
      </dgm:t>
    </dgm:pt>
    <dgm:pt modelId="{989BA359-BE9A-45C1-8F3A-FAD2576BE138}" type="parTrans" cxnId="{1E097593-DDDB-4445-8585-F93FFD4EAB4D}">
      <dgm:prSet/>
      <dgm:spPr/>
      <dgm:t>
        <a:bodyPr/>
        <a:lstStyle/>
        <a:p>
          <a:endParaRPr lang="cs-CZ"/>
        </a:p>
      </dgm:t>
    </dgm:pt>
    <dgm:pt modelId="{C4BFE5E1-1A96-4514-A867-BE4F0A76D604}" type="sibTrans" cxnId="{1E097593-DDDB-4445-8585-F93FFD4EAB4D}">
      <dgm:prSet/>
      <dgm:spPr/>
      <dgm:t>
        <a:bodyPr/>
        <a:lstStyle/>
        <a:p>
          <a:endParaRPr lang="cs-CZ"/>
        </a:p>
      </dgm:t>
    </dgm:pt>
    <dgm:pt modelId="{3CE9DAD5-67F7-4208-B8C7-6F57F33FAEFE}">
      <dgm:prSet/>
      <dgm:spPr/>
      <dgm:t>
        <a:bodyPr/>
        <a:lstStyle/>
        <a:p>
          <a:r>
            <a:rPr lang="cs-CZ" b="0"/>
            <a:t>Postdoc:</a:t>
          </a:r>
          <a:endParaRPr lang="cs-CZ"/>
        </a:p>
      </dgm:t>
    </dgm:pt>
    <dgm:pt modelId="{6DCBDDAB-3061-4969-BCED-3783D7292357}" type="parTrans" cxnId="{0AB791CE-CC3B-4045-A88D-A81E1B6E9B4C}">
      <dgm:prSet/>
      <dgm:spPr/>
      <dgm:t>
        <a:bodyPr/>
        <a:lstStyle/>
        <a:p>
          <a:endParaRPr lang="cs-CZ"/>
        </a:p>
      </dgm:t>
    </dgm:pt>
    <dgm:pt modelId="{E176B837-74B4-4DF3-9C1E-0928EF8B173F}" type="sibTrans" cxnId="{0AB791CE-CC3B-4045-A88D-A81E1B6E9B4C}">
      <dgm:prSet/>
      <dgm:spPr/>
      <dgm:t>
        <a:bodyPr/>
        <a:lstStyle/>
        <a:p>
          <a:endParaRPr lang="cs-CZ"/>
        </a:p>
      </dgm:t>
    </dgm:pt>
    <dgm:pt modelId="{31BD3FDE-17D9-4290-AB19-4D5D33AE8DDD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3"/>
            </a:rPr>
            <a:t>HABILITAČNÍ STIPENDIA PRO POSTDOKTORANDY</a:t>
          </a:r>
          <a:endParaRPr lang="cs-CZ" dirty="0"/>
        </a:p>
      </dgm:t>
    </dgm:pt>
    <dgm:pt modelId="{5AE1FD3E-129A-4015-BC10-55AF77E3E587}" type="parTrans" cxnId="{7769E66E-7DEC-41D5-B843-C063E6E41BDD}">
      <dgm:prSet/>
      <dgm:spPr/>
      <dgm:t>
        <a:bodyPr/>
        <a:lstStyle/>
        <a:p>
          <a:endParaRPr lang="cs-CZ"/>
        </a:p>
      </dgm:t>
    </dgm:pt>
    <dgm:pt modelId="{A1C1414F-969B-4FD2-89AF-BFA926BCBA35}" type="sibTrans" cxnId="{7769E66E-7DEC-41D5-B843-C063E6E41BDD}">
      <dgm:prSet/>
      <dgm:spPr/>
      <dgm:t>
        <a:bodyPr/>
        <a:lstStyle/>
        <a:p>
          <a:endParaRPr lang="cs-CZ"/>
        </a:p>
      </dgm:t>
    </dgm:pt>
    <dgm:pt modelId="{C29853CC-0B25-4384-907D-6846C9C21FEB}" type="pres">
      <dgm:prSet presAssocID="{202F6618-128D-4471-A57A-80E2E6E5E2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C14CC-6724-472D-AF4E-A65F0D9C5CB6}" type="pres">
      <dgm:prSet presAssocID="{BC028961-9513-4550-A7EC-62515E31C183}" presName="root" presStyleCnt="0"/>
      <dgm:spPr/>
    </dgm:pt>
    <dgm:pt modelId="{7EB9E897-BA95-4D8A-8934-E4486CD7A279}" type="pres">
      <dgm:prSet presAssocID="{BC028961-9513-4550-A7EC-62515E31C183}" presName="rootComposite" presStyleCnt="0"/>
      <dgm:spPr/>
    </dgm:pt>
    <dgm:pt modelId="{BD68BDAD-06BD-4317-AA2F-9BF92919FF55}" type="pres">
      <dgm:prSet presAssocID="{BC028961-9513-4550-A7EC-62515E31C183}" presName="rootText" presStyleLbl="node1" presStyleIdx="0" presStyleCnt="3"/>
      <dgm:spPr/>
    </dgm:pt>
    <dgm:pt modelId="{3820DFA5-2A00-46DF-B851-F44409A7D195}" type="pres">
      <dgm:prSet presAssocID="{BC028961-9513-4550-A7EC-62515E31C183}" presName="rootConnector" presStyleLbl="node1" presStyleIdx="0" presStyleCnt="3"/>
      <dgm:spPr/>
    </dgm:pt>
    <dgm:pt modelId="{FF7026EA-1A30-4402-B5E9-5B31D1AE8F3A}" type="pres">
      <dgm:prSet presAssocID="{BC028961-9513-4550-A7EC-62515E31C183}" presName="childShape" presStyleCnt="0"/>
      <dgm:spPr/>
    </dgm:pt>
    <dgm:pt modelId="{9AFE5D3B-D822-466E-AA59-C65D3952FC01}" type="pres">
      <dgm:prSet presAssocID="{72A02A18-43BF-4DF2-9718-720B78D48A46}" presName="Name13" presStyleLbl="parChTrans1D2" presStyleIdx="0" presStyleCnt="4"/>
      <dgm:spPr/>
    </dgm:pt>
    <dgm:pt modelId="{C176687B-246E-4417-B484-9A30FAECEA71}" type="pres">
      <dgm:prSet presAssocID="{E8DEFCF4-0259-4784-A8B1-193253E304D7}" presName="childText" presStyleLbl="bgAcc1" presStyleIdx="0" presStyleCnt="4">
        <dgm:presLayoutVars>
          <dgm:bulletEnabled val="1"/>
        </dgm:presLayoutVars>
      </dgm:prSet>
      <dgm:spPr/>
    </dgm:pt>
    <dgm:pt modelId="{13E9F835-FE14-45BC-B059-77BD6ED11BE0}" type="pres">
      <dgm:prSet presAssocID="{572B55E0-F506-4D05-88F5-D7E359C9C979}" presName="root" presStyleCnt="0"/>
      <dgm:spPr/>
    </dgm:pt>
    <dgm:pt modelId="{33D2235A-5EDE-4B6B-A33A-09C150E464D2}" type="pres">
      <dgm:prSet presAssocID="{572B55E0-F506-4D05-88F5-D7E359C9C979}" presName="rootComposite" presStyleCnt="0"/>
      <dgm:spPr/>
    </dgm:pt>
    <dgm:pt modelId="{2C8A455A-9A84-4BE7-81FC-17D9354010A3}" type="pres">
      <dgm:prSet presAssocID="{572B55E0-F506-4D05-88F5-D7E359C9C979}" presName="rootText" presStyleLbl="node1" presStyleIdx="1" presStyleCnt="3"/>
      <dgm:spPr/>
    </dgm:pt>
    <dgm:pt modelId="{304945F5-E88C-4BD4-B7E9-A3564C96CF6A}" type="pres">
      <dgm:prSet presAssocID="{572B55E0-F506-4D05-88F5-D7E359C9C979}" presName="rootConnector" presStyleLbl="node1" presStyleIdx="1" presStyleCnt="3"/>
      <dgm:spPr/>
    </dgm:pt>
    <dgm:pt modelId="{7254F70F-4AD0-4BF8-8019-E0504AD95AE1}" type="pres">
      <dgm:prSet presAssocID="{572B55E0-F506-4D05-88F5-D7E359C9C979}" presName="childShape" presStyleCnt="0"/>
      <dgm:spPr/>
    </dgm:pt>
    <dgm:pt modelId="{0BD82AE0-2D86-4916-91DD-56D91A978B96}" type="pres">
      <dgm:prSet presAssocID="{7DFD1CC2-2102-4C68-8C02-ED9478711F2C}" presName="Name13" presStyleLbl="parChTrans1D2" presStyleIdx="1" presStyleCnt="4"/>
      <dgm:spPr/>
    </dgm:pt>
    <dgm:pt modelId="{EF62E2A2-8919-46A5-90FB-3DAFF83B38A6}" type="pres">
      <dgm:prSet presAssocID="{46355826-3FFC-4172-917F-C087D94519EE}" presName="childText" presStyleLbl="bgAcc1" presStyleIdx="1" presStyleCnt="4">
        <dgm:presLayoutVars>
          <dgm:bulletEnabled val="1"/>
        </dgm:presLayoutVars>
      </dgm:prSet>
      <dgm:spPr/>
    </dgm:pt>
    <dgm:pt modelId="{D884CC5A-CC0F-41D4-B3EC-7AE6D99AFD38}" type="pres">
      <dgm:prSet presAssocID="{989BA359-BE9A-45C1-8F3A-FAD2576BE138}" presName="Name13" presStyleLbl="parChTrans1D2" presStyleIdx="2" presStyleCnt="4"/>
      <dgm:spPr/>
    </dgm:pt>
    <dgm:pt modelId="{42BD9DC8-FF21-4F0C-96B1-02861BC90AE6}" type="pres">
      <dgm:prSet presAssocID="{EF129A31-4656-4815-8C8D-556580E48FA0}" presName="childText" presStyleLbl="bgAcc1" presStyleIdx="2" presStyleCnt="4">
        <dgm:presLayoutVars>
          <dgm:bulletEnabled val="1"/>
        </dgm:presLayoutVars>
      </dgm:prSet>
      <dgm:spPr/>
    </dgm:pt>
    <dgm:pt modelId="{6514FBFC-1214-4B30-B0D5-E4517E1C47B3}" type="pres">
      <dgm:prSet presAssocID="{3CE9DAD5-67F7-4208-B8C7-6F57F33FAEFE}" presName="root" presStyleCnt="0"/>
      <dgm:spPr/>
    </dgm:pt>
    <dgm:pt modelId="{BC42A81B-08B1-4001-9910-396CF6A0061A}" type="pres">
      <dgm:prSet presAssocID="{3CE9DAD5-67F7-4208-B8C7-6F57F33FAEFE}" presName="rootComposite" presStyleCnt="0"/>
      <dgm:spPr/>
    </dgm:pt>
    <dgm:pt modelId="{B0EC3F41-680E-41C2-8743-B78B6E73361B}" type="pres">
      <dgm:prSet presAssocID="{3CE9DAD5-67F7-4208-B8C7-6F57F33FAEFE}" presName="rootText" presStyleLbl="node1" presStyleIdx="2" presStyleCnt="3"/>
      <dgm:spPr/>
    </dgm:pt>
    <dgm:pt modelId="{D4A6B7E1-45E0-4B15-B206-4E3FB00600DE}" type="pres">
      <dgm:prSet presAssocID="{3CE9DAD5-67F7-4208-B8C7-6F57F33FAEFE}" presName="rootConnector" presStyleLbl="node1" presStyleIdx="2" presStyleCnt="3"/>
      <dgm:spPr/>
    </dgm:pt>
    <dgm:pt modelId="{D08DF201-5407-4342-84AA-F10AD4EC2ACA}" type="pres">
      <dgm:prSet presAssocID="{3CE9DAD5-67F7-4208-B8C7-6F57F33FAEFE}" presName="childShape" presStyleCnt="0"/>
      <dgm:spPr/>
    </dgm:pt>
    <dgm:pt modelId="{58319AB4-AC52-4050-97C4-FA2173E6DE67}" type="pres">
      <dgm:prSet presAssocID="{5AE1FD3E-129A-4015-BC10-55AF77E3E587}" presName="Name13" presStyleLbl="parChTrans1D2" presStyleIdx="3" presStyleCnt="4"/>
      <dgm:spPr/>
    </dgm:pt>
    <dgm:pt modelId="{3AD867BC-C8A7-4E51-912F-77FD300E6FA7}" type="pres">
      <dgm:prSet presAssocID="{31BD3FDE-17D9-4290-AB19-4D5D33AE8DD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0F19808-BB94-432E-927F-CA3CB23C0E74}" type="presOf" srcId="{3CE9DAD5-67F7-4208-B8C7-6F57F33FAEFE}" destId="{D4A6B7E1-45E0-4B15-B206-4E3FB00600DE}" srcOrd="1" destOrd="0" presId="urn:microsoft.com/office/officeart/2005/8/layout/hierarchy3"/>
    <dgm:cxn modelId="{BC26180B-DFD3-4AB6-BCA9-F0AB2105CC73}" type="presOf" srcId="{572B55E0-F506-4D05-88F5-D7E359C9C979}" destId="{304945F5-E88C-4BD4-B7E9-A3564C96CF6A}" srcOrd="1" destOrd="0" presId="urn:microsoft.com/office/officeart/2005/8/layout/hierarchy3"/>
    <dgm:cxn modelId="{C3BABD0E-96B5-4B3B-B5C7-B99ADF68F81B}" type="presOf" srcId="{989BA359-BE9A-45C1-8F3A-FAD2576BE138}" destId="{D884CC5A-CC0F-41D4-B3EC-7AE6D99AFD38}" srcOrd="0" destOrd="0" presId="urn:microsoft.com/office/officeart/2005/8/layout/hierarchy3"/>
    <dgm:cxn modelId="{7B783B13-09BD-4464-94C3-FCFD982DF6EF}" type="presOf" srcId="{202F6618-128D-4471-A57A-80E2E6E5E21C}" destId="{C29853CC-0B25-4384-907D-6846C9C21FEB}" srcOrd="0" destOrd="0" presId="urn:microsoft.com/office/officeart/2005/8/layout/hierarchy3"/>
    <dgm:cxn modelId="{28854946-4782-42DD-ACE0-E511F2EE8E0C}" srcId="{BC028961-9513-4550-A7EC-62515E31C183}" destId="{E8DEFCF4-0259-4784-A8B1-193253E304D7}" srcOrd="0" destOrd="0" parTransId="{72A02A18-43BF-4DF2-9718-720B78D48A46}" sibTransId="{BA610E06-7112-4288-ABAD-32EE011D7C4C}"/>
    <dgm:cxn modelId="{8444F567-06CF-4539-BB86-9820CFC701AB}" type="presOf" srcId="{7DFD1CC2-2102-4C68-8C02-ED9478711F2C}" destId="{0BD82AE0-2D86-4916-91DD-56D91A978B96}" srcOrd="0" destOrd="0" presId="urn:microsoft.com/office/officeart/2005/8/layout/hierarchy3"/>
    <dgm:cxn modelId="{517BAB4E-4F32-4F39-887C-AEA4C934BF5C}" srcId="{202F6618-128D-4471-A57A-80E2E6E5E21C}" destId="{572B55E0-F506-4D05-88F5-D7E359C9C979}" srcOrd="1" destOrd="0" parTransId="{49D8663D-26E8-46A4-8588-9CC0E1275AC2}" sibTransId="{7D294032-D16B-4EB1-BAB9-97C296DEC64E}"/>
    <dgm:cxn modelId="{7769E66E-7DEC-41D5-B843-C063E6E41BDD}" srcId="{3CE9DAD5-67F7-4208-B8C7-6F57F33FAEFE}" destId="{31BD3FDE-17D9-4290-AB19-4D5D33AE8DDD}" srcOrd="0" destOrd="0" parTransId="{5AE1FD3E-129A-4015-BC10-55AF77E3E587}" sibTransId="{A1C1414F-969B-4FD2-89AF-BFA926BCBA35}"/>
    <dgm:cxn modelId="{7E688570-E696-4F0A-9068-56083CB4F052}" type="presOf" srcId="{72A02A18-43BF-4DF2-9718-720B78D48A46}" destId="{9AFE5D3B-D822-466E-AA59-C65D3952FC01}" srcOrd="0" destOrd="0" presId="urn:microsoft.com/office/officeart/2005/8/layout/hierarchy3"/>
    <dgm:cxn modelId="{0AAFBF77-5AAB-4838-8B3D-47667C2F4E8A}" srcId="{572B55E0-F506-4D05-88F5-D7E359C9C979}" destId="{46355826-3FFC-4172-917F-C087D94519EE}" srcOrd="0" destOrd="0" parTransId="{7DFD1CC2-2102-4C68-8C02-ED9478711F2C}" sibTransId="{74CEA808-C5CA-404C-9D38-FE50F0DAFD1B}"/>
    <dgm:cxn modelId="{A3AA517A-CCF8-4FBB-85AA-B8E14B566500}" type="presOf" srcId="{BC028961-9513-4550-A7EC-62515E31C183}" destId="{3820DFA5-2A00-46DF-B851-F44409A7D195}" srcOrd="1" destOrd="0" presId="urn:microsoft.com/office/officeart/2005/8/layout/hierarchy3"/>
    <dgm:cxn modelId="{7B38E280-F007-4B8E-B5F1-F2F17F78E55C}" type="presOf" srcId="{EF129A31-4656-4815-8C8D-556580E48FA0}" destId="{42BD9DC8-FF21-4F0C-96B1-02861BC90AE6}" srcOrd="0" destOrd="0" presId="urn:microsoft.com/office/officeart/2005/8/layout/hierarchy3"/>
    <dgm:cxn modelId="{7FF19F8A-D18E-4C10-9730-2237303BB92C}" srcId="{202F6618-128D-4471-A57A-80E2E6E5E21C}" destId="{BC028961-9513-4550-A7EC-62515E31C183}" srcOrd="0" destOrd="0" parTransId="{0B8C5910-532B-48EA-9C22-F31D779417FD}" sibTransId="{71418CA6-078C-423E-8C8D-076830EDD9B1}"/>
    <dgm:cxn modelId="{1E097593-DDDB-4445-8585-F93FFD4EAB4D}" srcId="{572B55E0-F506-4D05-88F5-D7E359C9C979}" destId="{EF129A31-4656-4815-8C8D-556580E48FA0}" srcOrd="1" destOrd="0" parTransId="{989BA359-BE9A-45C1-8F3A-FAD2576BE138}" sibTransId="{C4BFE5E1-1A96-4514-A867-BE4F0A76D604}"/>
    <dgm:cxn modelId="{29038DA4-A201-4FFC-8FBB-330F24F2E423}" type="presOf" srcId="{572B55E0-F506-4D05-88F5-D7E359C9C979}" destId="{2C8A455A-9A84-4BE7-81FC-17D9354010A3}" srcOrd="0" destOrd="0" presId="urn:microsoft.com/office/officeart/2005/8/layout/hierarchy3"/>
    <dgm:cxn modelId="{025899B8-F379-45DA-9B9C-86372F817462}" type="presOf" srcId="{3CE9DAD5-67F7-4208-B8C7-6F57F33FAEFE}" destId="{B0EC3F41-680E-41C2-8743-B78B6E73361B}" srcOrd="0" destOrd="0" presId="urn:microsoft.com/office/officeart/2005/8/layout/hierarchy3"/>
    <dgm:cxn modelId="{1D9A02C8-EDC2-4FE7-995E-D5608789565B}" type="presOf" srcId="{BC028961-9513-4550-A7EC-62515E31C183}" destId="{BD68BDAD-06BD-4317-AA2F-9BF92919FF55}" srcOrd="0" destOrd="0" presId="urn:microsoft.com/office/officeart/2005/8/layout/hierarchy3"/>
    <dgm:cxn modelId="{0AB791CE-CC3B-4045-A88D-A81E1B6E9B4C}" srcId="{202F6618-128D-4471-A57A-80E2E6E5E21C}" destId="{3CE9DAD5-67F7-4208-B8C7-6F57F33FAEFE}" srcOrd="2" destOrd="0" parTransId="{6DCBDDAB-3061-4969-BCED-3783D7292357}" sibTransId="{E176B837-74B4-4DF3-9C1E-0928EF8B173F}"/>
    <dgm:cxn modelId="{C3A83CE0-0DAD-4BDF-8767-C22D9F1B45B3}" type="presOf" srcId="{E8DEFCF4-0259-4784-A8B1-193253E304D7}" destId="{C176687B-246E-4417-B484-9A30FAECEA71}" srcOrd="0" destOrd="0" presId="urn:microsoft.com/office/officeart/2005/8/layout/hierarchy3"/>
    <dgm:cxn modelId="{155AD7E0-EE52-4893-A8A7-E5B672576B12}" type="presOf" srcId="{31BD3FDE-17D9-4290-AB19-4D5D33AE8DDD}" destId="{3AD867BC-C8A7-4E51-912F-77FD300E6FA7}" srcOrd="0" destOrd="0" presId="urn:microsoft.com/office/officeart/2005/8/layout/hierarchy3"/>
    <dgm:cxn modelId="{64A6B8E4-5DFD-4033-96D9-704F5653F4A2}" type="presOf" srcId="{46355826-3FFC-4172-917F-C087D94519EE}" destId="{EF62E2A2-8919-46A5-90FB-3DAFF83B38A6}" srcOrd="0" destOrd="0" presId="urn:microsoft.com/office/officeart/2005/8/layout/hierarchy3"/>
    <dgm:cxn modelId="{5A8C2FF0-C649-4141-A5D6-6AB590E104EB}" type="presOf" srcId="{5AE1FD3E-129A-4015-BC10-55AF77E3E587}" destId="{58319AB4-AC52-4050-97C4-FA2173E6DE67}" srcOrd="0" destOrd="0" presId="urn:microsoft.com/office/officeart/2005/8/layout/hierarchy3"/>
    <dgm:cxn modelId="{1BAC9938-4B01-4AD6-B6B3-40F98BAD1918}" type="presParOf" srcId="{C29853CC-0B25-4384-907D-6846C9C21FEB}" destId="{F2CC14CC-6724-472D-AF4E-A65F0D9C5CB6}" srcOrd="0" destOrd="0" presId="urn:microsoft.com/office/officeart/2005/8/layout/hierarchy3"/>
    <dgm:cxn modelId="{306F6210-9386-430B-BF73-D53DA87EA523}" type="presParOf" srcId="{F2CC14CC-6724-472D-AF4E-A65F0D9C5CB6}" destId="{7EB9E897-BA95-4D8A-8934-E4486CD7A279}" srcOrd="0" destOrd="0" presId="urn:microsoft.com/office/officeart/2005/8/layout/hierarchy3"/>
    <dgm:cxn modelId="{5DEFA5FB-81BD-410B-AED5-67E49AEC241C}" type="presParOf" srcId="{7EB9E897-BA95-4D8A-8934-E4486CD7A279}" destId="{BD68BDAD-06BD-4317-AA2F-9BF92919FF55}" srcOrd="0" destOrd="0" presId="urn:microsoft.com/office/officeart/2005/8/layout/hierarchy3"/>
    <dgm:cxn modelId="{0D325365-8BD8-4FA2-A3CA-E424F32AA019}" type="presParOf" srcId="{7EB9E897-BA95-4D8A-8934-E4486CD7A279}" destId="{3820DFA5-2A00-46DF-B851-F44409A7D195}" srcOrd="1" destOrd="0" presId="urn:microsoft.com/office/officeart/2005/8/layout/hierarchy3"/>
    <dgm:cxn modelId="{991EB12C-DEB1-4161-97EA-6CC7835EC595}" type="presParOf" srcId="{F2CC14CC-6724-472D-AF4E-A65F0D9C5CB6}" destId="{FF7026EA-1A30-4402-B5E9-5B31D1AE8F3A}" srcOrd="1" destOrd="0" presId="urn:microsoft.com/office/officeart/2005/8/layout/hierarchy3"/>
    <dgm:cxn modelId="{A5CF270D-7B4F-496D-9AD1-A995DF52D9D3}" type="presParOf" srcId="{FF7026EA-1A30-4402-B5E9-5B31D1AE8F3A}" destId="{9AFE5D3B-D822-466E-AA59-C65D3952FC01}" srcOrd="0" destOrd="0" presId="urn:microsoft.com/office/officeart/2005/8/layout/hierarchy3"/>
    <dgm:cxn modelId="{186051AC-1FE8-42B1-B1AF-4F83821383E2}" type="presParOf" srcId="{FF7026EA-1A30-4402-B5E9-5B31D1AE8F3A}" destId="{C176687B-246E-4417-B484-9A30FAECEA71}" srcOrd="1" destOrd="0" presId="urn:microsoft.com/office/officeart/2005/8/layout/hierarchy3"/>
    <dgm:cxn modelId="{4579B26D-B1C2-4250-9351-A5096A8D4246}" type="presParOf" srcId="{C29853CC-0B25-4384-907D-6846C9C21FEB}" destId="{13E9F835-FE14-45BC-B059-77BD6ED11BE0}" srcOrd="1" destOrd="0" presId="urn:microsoft.com/office/officeart/2005/8/layout/hierarchy3"/>
    <dgm:cxn modelId="{44780B15-E222-4240-959E-1A03F2634146}" type="presParOf" srcId="{13E9F835-FE14-45BC-B059-77BD6ED11BE0}" destId="{33D2235A-5EDE-4B6B-A33A-09C150E464D2}" srcOrd="0" destOrd="0" presId="urn:microsoft.com/office/officeart/2005/8/layout/hierarchy3"/>
    <dgm:cxn modelId="{8AE9CE48-8467-4F8A-A020-AC5C0170A53F}" type="presParOf" srcId="{33D2235A-5EDE-4B6B-A33A-09C150E464D2}" destId="{2C8A455A-9A84-4BE7-81FC-17D9354010A3}" srcOrd="0" destOrd="0" presId="urn:microsoft.com/office/officeart/2005/8/layout/hierarchy3"/>
    <dgm:cxn modelId="{5CAC8A07-0CD3-4C98-A553-D63328E64D5F}" type="presParOf" srcId="{33D2235A-5EDE-4B6B-A33A-09C150E464D2}" destId="{304945F5-E88C-4BD4-B7E9-A3564C96CF6A}" srcOrd="1" destOrd="0" presId="urn:microsoft.com/office/officeart/2005/8/layout/hierarchy3"/>
    <dgm:cxn modelId="{307BA92F-A4CB-486C-9D00-B14D4E34D53B}" type="presParOf" srcId="{13E9F835-FE14-45BC-B059-77BD6ED11BE0}" destId="{7254F70F-4AD0-4BF8-8019-E0504AD95AE1}" srcOrd="1" destOrd="0" presId="urn:microsoft.com/office/officeart/2005/8/layout/hierarchy3"/>
    <dgm:cxn modelId="{62EE5B76-71B5-41F4-8B0C-3546409BBA45}" type="presParOf" srcId="{7254F70F-4AD0-4BF8-8019-E0504AD95AE1}" destId="{0BD82AE0-2D86-4916-91DD-56D91A978B96}" srcOrd="0" destOrd="0" presId="urn:microsoft.com/office/officeart/2005/8/layout/hierarchy3"/>
    <dgm:cxn modelId="{1C4A5DC2-F9A0-442F-82C2-E3FFAC21F72E}" type="presParOf" srcId="{7254F70F-4AD0-4BF8-8019-E0504AD95AE1}" destId="{EF62E2A2-8919-46A5-90FB-3DAFF83B38A6}" srcOrd="1" destOrd="0" presId="urn:microsoft.com/office/officeart/2005/8/layout/hierarchy3"/>
    <dgm:cxn modelId="{E5CE685A-786D-4915-B8ED-A92028938F42}" type="presParOf" srcId="{7254F70F-4AD0-4BF8-8019-E0504AD95AE1}" destId="{D884CC5A-CC0F-41D4-B3EC-7AE6D99AFD38}" srcOrd="2" destOrd="0" presId="urn:microsoft.com/office/officeart/2005/8/layout/hierarchy3"/>
    <dgm:cxn modelId="{BD2B8EEB-2A0C-4DED-AA6E-078517D0753D}" type="presParOf" srcId="{7254F70F-4AD0-4BF8-8019-E0504AD95AE1}" destId="{42BD9DC8-FF21-4F0C-96B1-02861BC90AE6}" srcOrd="3" destOrd="0" presId="urn:microsoft.com/office/officeart/2005/8/layout/hierarchy3"/>
    <dgm:cxn modelId="{DEE41B5C-BF45-4883-B0C2-735B2E4511C0}" type="presParOf" srcId="{C29853CC-0B25-4384-907D-6846C9C21FEB}" destId="{6514FBFC-1214-4B30-B0D5-E4517E1C47B3}" srcOrd="2" destOrd="0" presId="urn:microsoft.com/office/officeart/2005/8/layout/hierarchy3"/>
    <dgm:cxn modelId="{C794FB07-37C5-4497-88BE-0B54B4F1963F}" type="presParOf" srcId="{6514FBFC-1214-4B30-B0D5-E4517E1C47B3}" destId="{BC42A81B-08B1-4001-9910-396CF6A0061A}" srcOrd="0" destOrd="0" presId="urn:microsoft.com/office/officeart/2005/8/layout/hierarchy3"/>
    <dgm:cxn modelId="{1CCF418B-7563-41D4-85FC-63CB17650C0D}" type="presParOf" srcId="{BC42A81B-08B1-4001-9910-396CF6A0061A}" destId="{B0EC3F41-680E-41C2-8743-B78B6E73361B}" srcOrd="0" destOrd="0" presId="urn:microsoft.com/office/officeart/2005/8/layout/hierarchy3"/>
    <dgm:cxn modelId="{11E6A318-F1E2-44DA-B200-702C5AB23DEE}" type="presParOf" srcId="{BC42A81B-08B1-4001-9910-396CF6A0061A}" destId="{D4A6B7E1-45E0-4B15-B206-4E3FB00600DE}" srcOrd="1" destOrd="0" presId="urn:microsoft.com/office/officeart/2005/8/layout/hierarchy3"/>
    <dgm:cxn modelId="{3FC76F3A-C1AC-4973-A703-BE2A102A845F}" type="presParOf" srcId="{6514FBFC-1214-4B30-B0D5-E4517E1C47B3}" destId="{D08DF201-5407-4342-84AA-F10AD4EC2ACA}" srcOrd="1" destOrd="0" presId="urn:microsoft.com/office/officeart/2005/8/layout/hierarchy3"/>
    <dgm:cxn modelId="{EE4F15D8-3AEA-4113-95A1-7A90CA6055EE}" type="presParOf" srcId="{D08DF201-5407-4342-84AA-F10AD4EC2ACA}" destId="{58319AB4-AC52-4050-97C4-FA2173E6DE67}" srcOrd="0" destOrd="0" presId="urn:microsoft.com/office/officeart/2005/8/layout/hierarchy3"/>
    <dgm:cxn modelId="{981F4009-A7A1-4BFD-9C87-8AEE586F11AE}" type="presParOf" srcId="{D08DF201-5407-4342-84AA-F10AD4EC2ACA}" destId="{3AD867BC-C8A7-4E51-912F-77FD300E6F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2F6618-128D-4471-A57A-80E2E6E5E2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028961-9513-4550-A7EC-62515E31C183}">
      <dgm:prSet/>
      <dgm:spPr/>
      <dgm:t>
        <a:bodyPr/>
        <a:lstStyle/>
        <a:p>
          <a:r>
            <a:rPr lang="cs-CZ" b="0"/>
            <a:t>Studenti:</a:t>
          </a:r>
          <a:endParaRPr lang="cs-CZ"/>
        </a:p>
      </dgm:t>
    </dgm:pt>
    <dgm:pt modelId="{0B8C5910-532B-48EA-9C22-F31D779417FD}" type="parTrans" cxnId="{7FF19F8A-D18E-4C10-9730-2237303BB92C}">
      <dgm:prSet/>
      <dgm:spPr/>
      <dgm:t>
        <a:bodyPr/>
        <a:lstStyle/>
        <a:p>
          <a:endParaRPr lang="cs-CZ"/>
        </a:p>
      </dgm:t>
    </dgm:pt>
    <dgm:pt modelId="{71418CA6-078C-423E-8C8D-076830EDD9B1}" type="sibTrans" cxnId="{7FF19F8A-D18E-4C10-9730-2237303BB92C}">
      <dgm:prSet/>
      <dgm:spPr/>
      <dgm:t>
        <a:bodyPr/>
        <a:lstStyle/>
        <a:p>
          <a:endParaRPr lang="cs-CZ"/>
        </a:p>
      </dgm:t>
    </dgm:pt>
    <dgm:pt modelId="{E8DEFCF4-0259-4784-A8B1-193253E304D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SEMESTRÁLNÍ </a:t>
          </a:r>
          <a:br>
            <a:rPr lang="cs-CZ" b="0" dirty="0">
              <a:hlinkClick xmlns:r="http://schemas.openxmlformats.org/officeDocument/2006/relationships" r:id="rId1"/>
            </a:rPr>
          </a:br>
          <a:r>
            <a:rPr lang="cs-CZ" b="0" dirty="0">
              <a:hlinkClick xmlns:r="http://schemas.openxmlformats.org/officeDocument/2006/relationships" r:id="rId1"/>
            </a:rPr>
            <a:t>A KRÁTKODOBÁ VÝZKUMNÁ STIPENDIA</a:t>
          </a:r>
          <a:endParaRPr lang="cs-CZ" dirty="0"/>
        </a:p>
      </dgm:t>
    </dgm:pt>
    <dgm:pt modelId="{72A02A18-43BF-4DF2-9718-720B78D48A46}" type="parTrans" cxnId="{28854946-4782-42DD-ACE0-E511F2EE8E0C}">
      <dgm:prSet/>
      <dgm:spPr/>
      <dgm:t>
        <a:bodyPr/>
        <a:lstStyle/>
        <a:p>
          <a:endParaRPr lang="cs-CZ"/>
        </a:p>
      </dgm:t>
    </dgm:pt>
    <dgm:pt modelId="{BA610E06-7112-4288-ABAD-32EE011D7C4C}" type="sibTrans" cxnId="{28854946-4782-42DD-ACE0-E511F2EE8E0C}">
      <dgm:prSet/>
      <dgm:spPr/>
      <dgm:t>
        <a:bodyPr/>
        <a:lstStyle/>
        <a:p>
          <a:endParaRPr lang="cs-CZ"/>
        </a:p>
      </dgm:t>
    </dgm:pt>
    <dgm:pt modelId="{572B55E0-F506-4D05-88F5-D7E359C9C979}">
      <dgm:prSet/>
      <dgm:spPr/>
      <dgm:t>
        <a:bodyPr/>
        <a:lstStyle/>
        <a:p>
          <a:r>
            <a:rPr lang="cs-CZ" b="0"/>
            <a:t>Akademičtí pracovníci:</a:t>
          </a:r>
          <a:endParaRPr lang="cs-CZ"/>
        </a:p>
      </dgm:t>
    </dgm:pt>
    <dgm:pt modelId="{49D8663D-26E8-46A4-8588-9CC0E1275AC2}" type="parTrans" cxnId="{517BAB4E-4F32-4F39-887C-AEA4C934BF5C}">
      <dgm:prSet/>
      <dgm:spPr/>
      <dgm:t>
        <a:bodyPr/>
        <a:lstStyle/>
        <a:p>
          <a:endParaRPr lang="cs-CZ"/>
        </a:p>
      </dgm:t>
    </dgm:pt>
    <dgm:pt modelId="{7D294032-D16B-4EB1-BAB9-97C296DEC64E}" type="sibTrans" cxnId="{517BAB4E-4F32-4F39-887C-AEA4C934BF5C}">
      <dgm:prSet/>
      <dgm:spPr/>
      <dgm:t>
        <a:bodyPr/>
        <a:lstStyle/>
        <a:p>
          <a:endParaRPr lang="cs-CZ"/>
        </a:p>
      </dgm:t>
    </dgm:pt>
    <dgm:pt modelId="{46355826-3FFC-4172-917F-C087D94519EE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1 až 3 MĚSÍČNÍ KRÁTKODOBÁ VÝZKUMNÁ STIPENDIA PRO AKADEMICKÉ PRACOVNÍKY</a:t>
          </a:r>
          <a:endParaRPr lang="cs-CZ" dirty="0"/>
        </a:p>
      </dgm:t>
    </dgm:pt>
    <dgm:pt modelId="{7DFD1CC2-2102-4C68-8C02-ED9478711F2C}" type="parTrans" cxnId="{0AAFBF77-5AAB-4838-8B3D-47667C2F4E8A}">
      <dgm:prSet/>
      <dgm:spPr/>
      <dgm:t>
        <a:bodyPr/>
        <a:lstStyle/>
        <a:p>
          <a:endParaRPr lang="cs-CZ"/>
        </a:p>
      </dgm:t>
    </dgm:pt>
    <dgm:pt modelId="{74CEA808-C5CA-404C-9D38-FE50F0DAFD1B}" type="sibTrans" cxnId="{0AAFBF77-5AAB-4838-8B3D-47667C2F4E8A}">
      <dgm:prSet/>
      <dgm:spPr/>
      <dgm:t>
        <a:bodyPr/>
        <a:lstStyle/>
        <a:p>
          <a:endParaRPr lang="cs-CZ"/>
        </a:p>
      </dgm:t>
    </dgm:pt>
    <dgm:pt modelId="{EF129A31-4656-4815-8C8D-556580E48FA0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2"/>
            </a:rPr>
            <a:t>JEDNOMĚSÍČNÍ STIPENDIA PRO VŠ PEDAGOGY</a:t>
          </a:r>
          <a:endParaRPr lang="cs-CZ" dirty="0"/>
        </a:p>
      </dgm:t>
    </dgm:pt>
    <dgm:pt modelId="{989BA359-BE9A-45C1-8F3A-FAD2576BE138}" type="parTrans" cxnId="{1E097593-DDDB-4445-8585-F93FFD4EAB4D}">
      <dgm:prSet/>
      <dgm:spPr/>
      <dgm:t>
        <a:bodyPr/>
        <a:lstStyle/>
        <a:p>
          <a:endParaRPr lang="cs-CZ"/>
        </a:p>
      </dgm:t>
    </dgm:pt>
    <dgm:pt modelId="{C4BFE5E1-1A96-4514-A867-BE4F0A76D604}" type="sibTrans" cxnId="{1E097593-DDDB-4445-8585-F93FFD4EAB4D}">
      <dgm:prSet/>
      <dgm:spPr/>
      <dgm:t>
        <a:bodyPr/>
        <a:lstStyle/>
        <a:p>
          <a:endParaRPr lang="cs-CZ"/>
        </a:p>
      </dgm:t>
    </dgm:pt>
    <dgm:pt modelId="{3CE9DAD5-67F7-4208-B8C7-6F57F33FAEFE}">
      <dgm:prSet/>
      <dgm:spPr/>
      <dgm:t>
        <a:bodyPr/>
        <a:lstStyle/>
        <a:p>
          <a:r>
            <a:rPr lang="cs-CZ" b="0"/>
            <a:t>Postdoc:</a:t>
          </a:r>
          <a:endParaRPr lang="cs-CZ"/>
        </a:p>
      </dgm:t>
    </dgm:pt>
    <dgm:pt modelId="{6DCBDDAB-3061-4969-BCED-3783D7292357}" type="parTrans" cxnId="{0AB791CE-CC3B-4045-A88D-A81E1B6E9B4C}">
      <dgm:prSet/>
      <dgm:spPr/>
      <dgm:t>
        <a:bodyPr/>
        <a:lstStyle/>
        <a:p>
          <a:endParaRPr lang="cs-CZ"/>
        </a:p>
      </dgm:t>
    </dgm:pt>
    <dgm:pt modelId="{E176B837-74B4-4DF3-9C1E-0928EF8B173F}" type="sibTrans" cxnId="{0AB791CE-CC3B-4045-A88D-A81E1B6E9B4C}">
      <dgm:prSet/>
      <dgm:spPr/>
      <dgm:t>
        <a:bodyPr/>
        <a:lstStyle/>
        <a:p>
          <a:endParaRPr lang="cs-CZ"/>
        </a:p>
      </dgm:t>
    </dgm:pt>
    <dgm:pt modelId="{31BD3FDE-17D9-4290-AB19-4D5D33AE8DDD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3"/>
            </a:rPr>
            <a:t>HABILITAČNÍ STIPENDIA PRO POSTDOKTORANDY</a:t>
          </a:r>
          <a:endParaRPr lang="cs-CZ" dirty="0"/>
        </a:p>
      </dgm:t>
    </dgm:pt>
    <dgm:pt modelId="{5AE1FD3E-129A-4015-BC10-55AF77E3E587}" type="parTrans" cxnId="{7769E66E-7DEC-41D5-B843-C063E6E41BDD}">
      <dgm:prSet/>
      <dgm:spPr/>
      <dgm:t>
        <a:bodyPr/>
        <a:lstStyle/>
        <a:p>
          <a:endParaRPr lang="cs-CZ"/>
        </a:p>
      </dgm:t>
    </dgm:pt>
    <dgm:pt modelId="{A1C1414F-969B-4FD2-89AF-BFA926BCBA35}" type="sibTrans" cxnId="{7769E66E-7DEC-41D5-B843-C063E6E41BDD}">
      <dgm:prSet/>
      <dgm:spPr/>
      <dgm:t>
        <a:bodyPr/>
        <a:lstStyle/>
        <a:p>
          <a:endParaRPr lang="cs-CZ"/>
        </a:p>
      </dgm:t>
    </dgm:pt>
    <dgm:pt modelId="{C29853CC-0B25-4384-907D-6846C9C21FEB}" type="pres">
      <dgm:prSet presAssocID="{202F6618-128D-4471-A57A-80E2E6E5E2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C14CC-6724-472D-AF4E-A65F0D9C5CB6}" type="pres">
      <dgm:prSet presAssocID="{BC028961-9513-4550-A7EC-62515E31C183}" presName="root" presStyleCnt="0"/>
      <dgm:spPr/>
    </dgm:pt>
    <dgm:pt modelId="{7EB9E897-BA95-4D8A-8934-E4486CD7A279}" type="pres">
      <dgm:prSet presAssocID="{BC028961-9513-4550-A7EC-62515E31C183}" presName="rootComposite" presStyleCnt="0"/>
      <dgm:spPr/>
    </dgm:pt>
    <dgm:pt modelId="{BD68BDAD-06BD-4317-AA2F-9BF92919FF55}" type="pres">
      <dgm:prSet presAssocID="{BC028961-9513-4550-A7EC-62515E31C183}" presName="rootText" presStyleLbl="node1" presStyleIdx="0" presStyleCnt="3"/>
      <dgm:spPr/>
    </dgm:pt>
    <dgm:pt modelId="{3820DFA5-2A00-46DF-B851-F44409A7D195}" type="pres">
      <dgm:prSet presAssocID="{BC028961-9513-4550-A7EC-62515E31C183}" presName="rootConnector" presStyleLbl="node1" presStyleIdx="0" presStyleCnt="3"/>
      <dgm:spPr/>
    </dgm:pt>
    <dgm:pt modelId="{FF7026EA-1A30-4402-B5E9-5B31D1AE8F3A}" type="pres">
      <dgm:prSet presAssocID="{BC028961-9513-4550-A7EC-62515E31C183}" presName="childShape" presStyleCnt="0"/>
      <dgm:spPr/>
    </dgm:pt>
    <dgm:pt modelId="{9AFE5D3B-D822-466E-AA59-C65D3952FC01}" type="pres">
      <dgm:prSet presAssocID="{72A02A18-43BF-4DF2-9718-720B78D48A46}" presName="Name13" presStyleLbl="parChTrans1D2" presStyleIdx="0" presStyleCnt="4"/>
      <dgm:spPr/>
    </dgm:pt>
    <dgm:pt modelId="{C176687B-246E-4417-B484-9A30FAECEA71}" type="pres">
      <dgm:prSet presAssocID="{E8DEFCF4-0259-4784-A8B1-193253E304D7}" presName="childText" presStyleLbl="bgAcc1" presStyleIdx="0" presStyleCnt="4">
        <dgm:presLayoutVars>
          <dgm:bulletEnabled val="1"/>
        </dgm:presLayoutVars>
      </dgm:prSet>
      <dgm:spPr/>
    </dgm:pt>
    <dgm:pt modelId="{13E9F835-FE14-45BC-B059-77BD6ED11BE0}" type="pres">
      <dgm:prSet presAssocID="{572B55E0-F506-4D05-88F5-D7E359C9C979}" presName="root" presStyleCnt="0"/>
      <dgm:spPr/>
    </dgm:pt>
    <dgm:pt modelId="{33D2235A-5EDE-4B6B-A33A-09C150E464D2}" type="pres">
      <dgm:prSet presAssocID="{572B55E0-F506-4D05-88F5-D7E359C9C979}" presName="rootComposite" presStyleCnt="0"/>
      <dgm:spPr/>
    </dgm:pt>
    <dgm:pt modelId="{2C8A455A-9A84-4BE7-81FC-17D9354010A3}" type="pres">
      <dgm:prSet presAssocID="{572B55E0-F506-4D05-88F5-D7E359C9C979}" presName="rootText" presStyleLbl="node1" presStyleIdx="1" presStyleCnt="3"/>
      <dgm:spPr/>
    </dgm:pt>
    <dgm:pt modelId="{304945F5-E88C-4BD4-B7E9-A3564C96CF6A}" type="pres">
      <dgm:prSet presAssocID="{572B55E0-F506-4D05-88F5-D7E359C9C979}" presName="rootConnector" presStyleLbl="node1" presStyleIdx="1" presStyleCnt="3"/>
      <dgm:spPr/>
    </dgm:pt>
    <dgm:pt modelId="{7254F70F-4AD0-4BF8-8019-E0504AD95AE1}" type="pres">
      <dgm:prSet presAssocID="{572B55E0-F506-4D05-88F5-D7E359C9C979}" presName="childShape" presStyleCnt="0"/>
      <dgm:spPr/>
    </dgm:pt>
    <dgm:pt modelId="{0BD82AE0-2D86-4916-91DD-56D91A978B96}" type="pres">
      <dgm:prSet presAssocID="{7DFD1CC2-2102-4C68-8C02-ED9478711F2C}" presName="Name13" presStyleLbl="parChTrans1D2" presStyleIdx="1" presStyleCnt="4"/>
      <dgm:spPr/>
    </dgm:pt>
    <dgm:pt modelId="{EF62E2A2-8919-46A5-90FB-3DAFF83B38A6}" type="pres">
      <dgm:prSet presAssocID="{46355826-3FFC-4172-917F-C087D94519EE}" presName="childText" presStyleLbl="bgAcc1" presStyleIdx="1" presStyleCnt="4">
        <dgm:presLayoutVars>
          <dgm:bulletEnabled val="1"/>
        </dgm:presLayoutVars>
      </dgm:prSet>
      <dgm:spPr/>
    </dgm:pt>
    <dgm:pt modelId="{D884CC5A-CC0F-41D4-B3EC-7AE6D99AFD38}" type="pres">
      <dgm:prSet presAssocID="{989BA359-BE9A-45C1-8F3A-FAD2576BE138}" presName="Name13" presStyleLbl="parChTrans1D2" presStyleIdx="2" presStyleCnt="4"/>
      <dgm:spPr/>
    </dgm:pt>
    <dgm:pt modelId="{42BD9DC8-FF21-4F0C-96B1-02861BC90AE6}" type="pres">
      <dgm:prSet presAssocID="{EF129A31-4656-4815-8C8D-556580E48FA0}" presName="childText" presStyleLbl="bgAcc1" presStyleIdx="2" presStyleCnt="4">
        <dgm:presLayoutVars>
          <dgm:bulletEnabled val="1"/>
        </dgm:presLayoutVars>
      </dgm:prSet>
      <dgm:spPr/>
    </dgm:pt>
    <dgm:pt modelId="{6514FBFC-1214-4B30-B0D5-E4517E1C47B3}" type="pres">
      <dgm:prSet presAssocID="{3CE9DAD5-67F7-4208-B8C7-6F57F33FAEFE}" presName="root" presStyleCnt="0"/>
      <dgm:spPr/>
    </dgm:pt>
    <dgm:pt modelId="{BC42A81B-08B1-4001-9910-396CF6A0061A}" type="pres">
      <dgm:prSet presAssocID="{3CE9DAD5-67F7-4208-B8C7-6F57F33FAEFE}" presName="rootComposite" presStyleCnt="0"/>
      <dgm:spPr/>
    </dgm:pt>
    <dgm:pt modelId="{B0EC3F41-680E-41C2-8743-B78B6E73361B}" type="pres">
      <dgm:prSet presAssocID="{3CE9DAD5-67F7-4208-B8C7-6F57F33FAEFE}" presName="rootText" presStyleLbl="node1" presStyleIdx="2" presStyleCnt="3"/>
      <dgm:spPr/>
    </dgm:pt>
    <dgm:pt modelId="{D4A6B7E1-45E0-4B15-B206-4E3FB00600DE}" type="pres">
      <dgm:prSet presAssocID="{3CE9DAD5-67F7-4208-B8C7-6F57F33FAEFE}" presName="rootConnector" presStyleLbl="node1" presStyleIdx="2" presStyleCnt="3"/>
      <dgm:spPr/>
    </dgm:pt>
    <dgm:pt modelId="{D08DF201-5407-4342-84AA-F10AD4EC2ACA}" type="pres">
      <dgm:prSet presAssocID="{3CE9DAD5-67F7-4208-B8C7-6F57F33FAEFE}" presName="childShape" presStyleCnt="0"/>
      <dgm:spPr/>
    </dgm:pt>
    <dgm:pt modelId="{58319AB4-AC52-4050-97C4-FA2173E6DE67}" type="pres">
      <dgm:prSet presAssocID="{5AE1FD3E-129A-4015-BC10-55AF77E3E587}" presName="Name13" presStyleLbl="parChTrans1D2" presStyleIdx="3" presStyleCnt="4"/>
      <dgm:spPr/>
    </dgm:pt>
    <dgm:pt modelId="{3AD867BC-C8A7-4E51-912F-77FD300E6FA7}" type="pres">
      <dgm:prSet presAssocID="{31BD3FDE-17D9-4290-AB19-4D5D33AE8DD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0F19808-BB94-432E-927F-CA3CB23C0E74}" type="presOf" srcId="{3CE9DAD5-67F7-4208-B8C7-6F57F33FAEFE}" destId="{D4A6B7E1-45E0-4B15-B206-4E3FB00600DE}" srcOrd="1" destOrd="0" presId="urn:microsoft.com/office/officeart/2005/8/layout/hierarchy3"/>
    <dgm:cxn modelId="{BC26180B-DFD3-4AB6-BCA9-F0AB2105CC73}" type="presOf" srcId="{572B55E0-F506-4D05-88F5-D7E359C9C979}" destId="{304945F5-E88C-4BD4-B7E9-A3564C96CF6A}" srcOrd="1" destOrd="0" presId="urn:microsoft.com/office/officeart/2005/8/layout/hierarchy3"/>
    <dgm:cxn modelId="{C3BABD0E-96B5-4B3B-B5C7-B99ADF68F81B}" type="presOf" srcId="{989BA359-BE9A-45C1-8F3A-FAD2576BE138}" destId="{D884CC5A-CC0F-41D4-B3EC-7AE6D99AFD38}" srcOrd="0" destOrd="0" presId="urn:microsoft.com/office/officeart/2005/8/layout/hierarchy3"/>
    <dgm:cxn modelId="{7B783B13-09BD-4464-94C3-FCFD982DF6EF}" type="presOf" srcId="{202F6618-128D-4471-A57A-80E2E6E5E21C}" destId="{C29853CC-0B25-4384-907D-6846C9C21FEB}" srcOrd="0" destOrd="0" presId="urn:microsoft.com/office/officeart/2005/8/layout/hierarchy3"/>
    <dgm:cxn modelId="{28854946-4782-42DD-ACE0-E511F2EE8E0C}" srcId="{BC028961-9513-4550-A7EC-62515E31C183}" destId="{E8DEFCF4-0259-4784-A8B1-193253E304D7}" srcOrd="0" destOrd="0" parTransId="{72A02A18-43BF-4DF2-9718-720B78D48A46}" sibTransId="{BA610E06-7112-4288-ABAD-32EE011D7C4C}"/>
    <dgm:cxn modelId="{8444F567-06CF-4539-BB86-9820CFC701AB}" type="presOf" srcId="{7DFD1CC2-2102-4C68-8C02-ED9478711F2C}" destId="{0BD82AE0-2D86-4916-91DD-56D91A978B96}" srcOrd="0" destOrd="0" presId="urn:microsoft.com/office/officeart/2005/8/layout/hierarchy3"/>
    <dgm:cxn modelId="{517BAB4E-4F32-4F39-887C-AEA4C934BF5C}" srcId="{202F6618-128D-4471-A57A-80E2E6E5E21C}" destId="{572B55E0-F506-4D05-88F5-D7E359C9C979}" srcOrd="1" destOrd="0" parTransId="{49D8663D-26E8-46A4-8588-9CC0E1275AC2}" sibTransId="{7D294032-D16B-4EB1-BAB9-97C296DEC64E}"/>
    <dgm:cxn modelId="{7769E66E-7DEC-41D5-B843-C063E6E41BDD}" srcId="{3CE9DAD5-67F7-4208-B8C7-6F57F33FAEFE}" destId="{31BD3FDE-17D9-4290-AB19-4D5D33AE8DDD}" srcOrd="0" destOrd="0" parTransId="{5AE1FD3E-129A-4015-BC10-55AF77E3E587}" sibTransId="{A1C1414F-969B-4FD2-89AF-BFA926BCBA35}"/>
    <dgm:cxn modelId="{7E688570-E696-4F0A-9068-56083CB4F052}" type="presOf" srcId="{72A02A18-43BF-4DF2-9718-720B78D48A46}" destId="{9AFE5D3B-D822-466E-AA59-C65D3952FC01}" srcOrd="0" destOrd="0" presId="urn:microsoft.com/office/officeart/2005/8/layout/hierarchy3"/>
    <dgm:cxn modelId="{0AAFBF77-5AAB-4838-8B3D-47667C2F4E8A}" srcId="{572B55E0-F506-4D05-88F5-D7E359C9C979}" destId="{46355826-3FFC-4172-917F-C087D94519EE}" srcOrd="0" destOrd="0" parTransId="{7DFD1CC2-2102-4C68-8C02-ED9478711F2C}" sibTransId="{74CEA808-C5CA-404C-9D38-FE50F0DAFD1B}"/>
    <dgm:cxn modelId="{A3AA517A-CCF8-4FBB-85AA-B8E14B566500}" type="presOf" srcId="{BC028961-9513-4550-A7EC-62515E31C183}" destId="{3820DFA5-2A00-46DF-B851-F44409A7D195}" srcOrd="1" destOrd="0" presId="urn:microsoft.com/office/officeart/2005/8/layout/hierarchy3"/>
    <dgm:cxn modelId="{7B38E280-F007-4B8E-B5F1-F2F17F78E55C}" type="presOf" srcId="{EF129A31-4656-4815-8C8D-556580E48FA0}" destId="{42BD9DC8-FF21-4F0C-96B1-02861BC90AE6}" srcOrd="0" destOrd="0" presId="urn:microsoft.com/office/officeart/2005/8/layout/hierarchy3"/>
    <dgm:cxn modelId="{7FF19F8A-D18E-4C10-9730-2237303BB92C}" srcId="{202F6618-128D-4471-A57A-80E2E6E5E21C}" destId="{BC028961-9513-4550-A7EC-62515E31C183}" srcOrd="0" destOrd="0" parTransId="{0B8C5910-532B-48EA-9C22-F31D779417FD}" sibTransId="{71418CA6-078C-423E-8C8D-076830EDD9B1}"/>
    <dgm:cxn modelId="{1E097593-DDDB-4445-8585-F93FFD4EAB4D}" srcId="{572B55E0-F506-4D05-88F5-D7E359C9C979}" destId="{EF129A31-4656-4815-8C8D-556580E48FA0}" srcOrd="1" destOrd="0" parTransId="{989BA359-BE9A-45C1-8F3A-FAD2576BE138}" sibTransId="{C4BFE5E1-1A96-4514-A867-BE4F0A76D604}"/>
    <dgm:cxn modelId="{29038DA4-A201-4FFC-8FBB-330F24F2E423}" type="presOf" srcId="{572B55E0-F506-4D05-88F5-D7E359C9C979}" destId="{2C8A455A-9A84-4BE7-81FC-17D9354010A3}" srcOrd="0" destOrd="0" presId="urn:microsoft.com/office/officeart/2005/8/layout/hierarchy3"/>
    <dgm:cxn modelId="{025899B8-F379-45DA-9B9C-86372F817462}" type="presOf" srcId="{3CE9DAD5-67F7-4208-B8C7-6F57F33FAEFE}" destId="{B0EC3F41-680E-41C2-8743-B78B6E73361B}" srcOrd="0" destOrd="0" presId="urn:microsoft.com/office/officeart/2005/8/layout/hierarchy3"/>
    <dgm:cxn modelId="{1D9A02C8-EDC2-4FE7-995E-D5608789565B}" type="presOf" srcId="{BC028961-9513-4550-A7EC-62515E31C183}" destId="{BD68BDAD-06BD-4317-AA2F-9BF92919FF55}" srcOrd="0" destOrd="0" presId="urn:microsoft.com/office/officeart/2005/8/layout/hierarchy3"/>
    <dgm:cxn modelId="{0AB791CE-CC3B-4045-A88D-A81E1B6E9B4C}" srcId="{202F6618-128D-4471-A57A-80E2E6E5E21C}" destId="{3CE9DAD5-67F7-4208-B8C7-6F57F33FAEFE}" srcOrd="2" destOrd="0" parTransId="{6DCBDDAB-3061-4969-BCED-3783D7292357}" sibTransId="{E176B837-74B4-4DF3-9C1E-0928EF8B173F}"/>
    <dgm:cxn modelId="{C3A83CE0-0DAD-4BDF-8767-C22D9F1B45B3}" type="presOf" srcId="{E8DEFCF4-0259-4784-A8B1-193253E304D7}" destId="{C176687B-246E-4417-B484-9A30FAECEA71}" srcOrd="0" destOrd="0" presId="urn:microsoft.com/office/officeart/2005/8/layout/hierarchy3"/>
    <dgm:cxn modelId="{155AD7E0-EE52-4893-A8A7-E5B672576B12}" type="presOf" srcId="{31BD3FDE-17D9-4290-AB19-4D5D33AE8DDD}" destId="{3AD867BC-C8A7-4E51-912F-77FD300E6FA7}" srcOrd="0" destOrd="0" presId="urn:microsoft.com/office/officeart/2005/8/layout/hierarchy3"/>
    <dgm:cxn modelId="{64A6B8E4-5DFD-4033-96D9-704F5653F4A2}" type="presOf" srcId="{46355826-3FFC-4172-917F-C087D94519EE}" destId="{EF62E2A2-8919-46A5-90FB-3DAFF83B38A6}" srcOrd="0" destOrd="0" presId="urn:microsoft.com/office/officeart/2005/8/layout/hierarchy3"/>
    <dgm:cxn modelId="{5A8C2FF0-C649-4141-A5D6-6AB590E104EB}" type="presOf" srcId="{5AE1FD3E-129A-4015-BC10-55AF77E3E587}" destId="{58319AB4-AC52-4050-97C4-FA2173E6DE67}" srcOrd="0" destOrd="0" presId="urn:microsoft.com/office/officeart/2005/8/layout/hierarchy3"/>
    <dgm:cxn modelId="{1BAC9938-4B01-4AD6-B6B3-40F98BAD1918}" type="presParOf" srcId="{C29853CC-0B25-4384-907D-6846C9C21FEB}" destId="{F2CC14CC-6724-472D-AF4E-A65F0D9C5CB6}" srcOrd="0" destOrd="0" presId="urn:microsoft.com/office/officeart/2005/8/layout/hierarchy3"/>
    <dgm:cxn modelId="{306F6210-9386-430B-BF73-D53DA87EA523}" type="presParOf" srcId="{F2CC14CC-6724-472D-AF4E-A65F0D9C5CB6}" destId="{7EB9E897-BA95-4D8A-8934-E4486CD7A279}" srcOrd="0" destOrd="0" presId="urn:microsoft.com/office/officeart/2005/8/layout/hierarchy3"/>
    <dgm:cxn modelId="{5DEFA5FB-81BD-410B-AED5-67E49AEC241C}" type="presParOf" srcId="{7EB9E897-BA95-4D8A-8934-E4486CD7A279}" destId="{BD68BDAD-06BD-4317-AA2F-9BF92919FF55}" srcOrd="0" destOrd="0" presId="urn:microsoft.com/office/officeart/2005/8/layout/hierarchy3"/>
    <dgm:cxn modelId="{0D325365-8BD8-4FA2-A3CA-E424F32AA019}" type="presParOf" srcId="{7EB9E897-BA95-4D8A-8934-E4486CD7A279}" destId="{3820DFA5-2A00-46DF-B851-F44409A7D195}" srcOrd="1" destOrd="0" presId="urn:microsoft.com/office/officeart/2005/8/layout/hierarchy3"/>
    <dgm:cxn modelId="{991EB12C-DEB1-4161-97EA-6CC7835EC595}" type="presParOf" srcId="{F2CC14CC-6724-472D-AF4E-A65F0D9C5CB6}" destId="{FF7026EA-1A30-4402-B5E9-5B31D1AE8F3A}" srcOrd="1" destOrd="0" presId="urn:microsoft.com/office/officeart/2005/8/layout/hierarchy3"/>
    <dgm:cxn modelId="{A5CF270D-7B4F-496D-9AD1-A995DF52D9D3}" type="presParOf" srcId="{FF7026EA-1A30-4402-B5E9-5B31D1AE8F3A}" destId="{9AFE5D3B-D822-466E-AA59-C65D3952FC01}" srcOrd="0" destOrd="0" presId="urn:microsoft.com/office/officeart/2005/8/layout/hierarchy3"/>
    <dgm:cxn modelId="{186051AC-1FE8-42B1-B1AF-4F83821383E2}" type="presParOf" srcId="{FF7026EA-1A30-4402-B5E9-5B31D1AE8F3A}" destId="{C176687B-246E-4417-B484-9A30FAECEA71}" srcOrd="1" destOrd="0" presId="urn:microsoft.com/office/officeart/2005/8/layout/hierarchy3"/>
    <dgm:cxn modelId="{4579B26D-B1C2-4250-9351-A5096A8D4246}" type="presParOf" srcId="{C29853CC-0B25-4384-907D-6846C9C21FEB}" destId="{13E9F835-FE14-45BC-B059-77BD6ED11BE0}" srcOrd="1" destOrd="0" presId="urn:microsoft.com/office/officeart/2005/8/layout/hierarchy3"/>
    <dgm:cxn modelId="{44780B15-E222-4240-959E-1A03F2634146}" type="presParOf" srcId="{13E9F835-FE14-45BC-B059-77BD6ED11BE0}" destId="{33D2235A-5EDE-4B6B-A33A-09C150E464D2}" srcOrd="0" destOrd="0" presId="urn:microsoft.com/office/officeart/2005/8/layout/hierarchy3"/>
    <dgm:cxn modelId="{8AE9CE48-8467-4F8A-A020-AC5C0170A53F}" type="presParOf" srcId="{33D2235A-5EDE-4B6B-A33A-09C150E464D2}" destId="{2C8A455A-9A84-4BE7-81FC-17D9354010A3}" srcOrd="0" destOrd="0" presId="urn:microsoft.com/office/officeart/2005/8/layout/hierarchy3"/>
    <dgm:cxn modelId="{5CAC8A07-0CD3-4C98-A553-D63328E64D5F}" type="presParOf" srcId="{33D2235A-5EDE-4B6B-A33A-09C150E464D2}" destId="{304945F5-E88C-4BD4-B7E9-A3564C96CF6A}" srcOrd="1" destOrd="0" presId="urn:microsoft.com/office/officeart/2005/8/layout/hierarchy3"/>
    <dgm:cxn modelId="{307BA92F-A4CB-486C-9D00-B14D4E34D53B}" type="presParOf" srcId="{13E9F835-FE14-45BC-B059-77BD6ED11BE0}" destId="{7254F70F-4AD0-4BF8-8019-E0504AD95AE1}" srcOrd="1" destOrd="0" presId="urn:microsoft.com/office/officeart/2005/8/layout/hierarchy3"/>
    <dgm:cxn modelId="{62EE5B76-71B5-41F4-8B0C-3546409BBA45}" type="presParOf" srcId="{7254F70F-4AD0-4BF8-8019-E0504AD95AE1}" destId="{0BD82AE0-2D86-4916-91DD-56D91A978B96}" srcOrd="0" destOrd="0" presId="urn:microsoft.com/office/officeart/2005/8/layout/hierarchy3"/>
    <dgm:cxn modelId="{1C4A5DC2-F9A0-442F-82C2-E3FFAC21F72E}" type="presParOf" srcId="{7254F70F-4AD0-4BF8-8019-E0504AD95AE1}" destId="{EF62E2A2-8919-46A5-90FB-3DAFF83B38A6}" srcOrd="1" destOrd="0" presId="urn:microsoft.com/office/officeart/2005/8/layout/hierarchy3"/>
    <dgm:cxn modelId="{E5CE685A-786D-4915-B8ED-A92028938F42}" type="presParOf" srcId="{7254F70F-4AD0-4BF8-8019-E0504AD95AE1}" destId="{D884CC5A-CC0F-41D4-B3EC-7AE6D99AFD38}" srcOrd="2" destOrd="0" presId="urn:microsoft.com/office/officeart/2005/8/layout/hierarchy3"/>
    <dgm:cxn modelId="{BD2B8EEB-2A0C-4DED-AA6E-078517D0753D}" type="presParOf" srcId="{7254F70F-4AD0-4BF8-8019-E0504AD95AE1}" destId="{42BD9DC8-FF21-4F0C-96B1-02861BC90AE6}" srcOrd="3" destOrd="0" presId="urn:microsoft.com/office/officeart/2005/8/layout/hierarchy3"/>
    <dgm:cxn modelId="{DEE41B5C-BF45-4883-B0C2-735B2E4511C0}" type="presParOf" srcId="{C29853CC-0B25-4384-907D-6846C9C21FEB}" destId="{6514FBFC-1214-4B30-B0D5-E4517E1C47B3}" srcOrd="2" destOrd="0" presId="urn:microsoft.com/office/officeart/2005/8/layout/hierarchy3"/>
    <dgm:cxn modelId="{C794FB07-37C5-4497-88BE-0B54B4F1963F}" type="presParOf" srcId="{6514FBFC-1214-4B30-B0D5-E4517E1C47B3}" destId="{BC42A81B-08B1-4001-9910-396CF6A0061A}" srcOrd="0" destOrd="0" presId="urn:microsoft.com/office/officeart/2005/8/layout/hierarchy3"/>
    <dgm:cxn modelId="{1CCF418B-7563-41D4-85FC-63CB17650C0D}" type="presParOf" srcId="{BC42A81B-08B1-4001-9910-396CF6A0061A}" destId="{B0EC3F41-680E-41C2-8743-B78B6E73361B}" srcOrd="0" destOrd="0" presId="urn:microsoft.com/office/officeart/2005/8/layout/hierarchy3"/>
    <dgm:cxn modelId="{11E6A318-F1E2-44DA-B200-702C5AB23DEE}" type="presParOf" srcId="{BC42A81B-08B1-4001-9910-396CF6A0061A}" destId="{D4A6B7E1-45E0-4B15-B206-4E3FB00600DE}" srcOrd="1" destOrd="0" presId="urn:microsoft.com/office/officeart/2005/8/layout/hierarchy3"/>
    <dgm:cxn modelId="{3FC76F3A-C1AC-4973-A703-BE2A102A845F}" type="presParOf" srcId="{6514FBFC-1214-4B30-B0D5-E4517E1C47B3}" destId="{D08DF201-5407-4342-84AA-F10AD4EC2ACA}" srcOrd="1" destOrd="0" presId="urn:microsoft.com/office/officeart/2005/8/layout/hierarchy3"/>
    <dgm:cxn modelId="{EE4F15D8-3AEA-4113-95A1-7A90CA6055EE}" type="presParOf" srcId="{D08DF201-5407-4342-84AA-F10AD4EC2ACA}" destId="{58319AB4-AC52-4050-97C4-FA2173E6DE67}" srcOrd="0" destOrd="0" presId="urn:microsoft.com/office/officeart/2005/8/layout/hierarchy3"/>
    <dgm:cxn modelId="{981F4009-A7A1-4BFD-9C87-8AEE586F11AE}" type="presParOf" srcId="{D08DF201-5407-4342-84AA-F10AD4EC2ACA}" destId="{3AD867BC-C8A7-4E51-912F-77FD300E6F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E00610-E7D5-4A86-AD61-D50F1AAA89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D488056-A499-4B00-BFAF-6DFEEC0E4E4A}">
      <dgm:prSet/>
      <dgm:spPr/>
      <dgm:t>
        <a:bodyPr/>
        <a:lstStyle/>
        <a:p>
          <a:r>
            <a:rPr lang="cs-CZ" b="0"/>
            <a:t>Zkontaktujte svého školitele/vedoucího práce/vedoucího katedry</a:t>
          </a:r>
          <a:endParaRPr lang="cs-CZ"/>
        </a:p>
      </dgm:t>
    </dgm:pt>
    <dgm:pt modelId="{B9520C51-BA8A-4555-AC98-22384774816A}" type="parTrans" cxnId="{03C42FF3-1379-4E05-A81D-B76CCA735366}">
      <dgm:prSet/>
      <dgm:spPr/>
      <dgm:t>
        <a:bodyPr/>
        <a:lstStyle/>
        <a:p>
          <a:endParaRPr lang="cs-CZ"/>
        </a:p>
      </dgm:t>
    </dgm:pt>
    <dgm:pt modelId="{1DA38D04-B1EA-4EE6-BA21-135BEAFD6BA4}" type="sibTrans" cxnId="{03C42FF3-1379-4E05-A81D-B76CCA735366}">
      <dgm:prSet/>
      <dgm:spPr/>
      <dgm:t>
        <a:bodyPr/>
        <a:lstStyle/>
        <a:p>
          <a:endParaRPr lang="cs-CZ"/>
        </a:p>
      </dgm:t>
    </dgm:pt>
    <dgm:pt modelId="{5C76C8F5-C7F7-4754-8737-41DF02D68FC4}">
      <dgm:prSet/>
      <dgm:spPr/>
      <dgm:t>
        <a:bodyPr/>
        <a:lstStyle/>
        <a:p>
          <a:r>
            <a:rPr lang="cs-CZ" b="0"/>
            <a:t>Určete si cíl/e Vašeho stipendijního pobytu</a:t>
          </a:r>
          <a:endParaRPr lang="cs-CZ"/>
        </a:p>
      </dgm:t>
    </dgm:pt>
    <dgm:pt modelId="{969CC151-DA84-4FCF-8FFB-C3A903C076B2}" type="parTrans" cxnId="{0FE8E932-F782-4CB2-8A73-2023367EA487}">
      <dgm:prSet/>
      <dgm:spPr/>
      <dgm:t>
        <a:bodyPr/>
        <a:lstStyle/>
        <a:p>
          <a:endParaRPr lang="cs-CZ"/>
        </a:p>
      </dgm:t>
    </dgm:pt>
    <dgm:pt modelId="{3DEFE183-727F-4657-9623-4E926DC97A75}" type="sibTrans" cxnId="{0FE8E932-F782-4CB2-8A73-2023367EA487}">
      <dgm:prSet/>
      <dgm:spPr/>
      <dgm:t>
        <a:bodyPr/>
        <a:lstStyle/>
        <a:p>
          <a:endParaRPr lang="cs-CZ"/>
        </a:p>
      </dgm:t>
    </dgm:pt>
    <dgm:pt modelId="{5A66E1BF-076E-4BCC-8085-6FDBFE625617}">
      <dgm:prSet/>
      <dgm:spPr/>
      <dgm:t>
        <a:bodyPr/>
        <a:lstStyle/>
        <a:p>
          <a:r>
            <a:rPr lang="cs-CZ" b="0"/>
            <a:t>Podrobně popište, co a jak budete zkoumat</a:t>
          </a:r>
          <a:endParaRPr lang="cs-CZ"/>
        </a:p>
      </dgm:t>
    </dgm:pt>
    <dgm:pt modelId="{74E7FF54-0047-4864-83B5-96512BE7A97D}" type="parTrans" cxnId="{09BBAE36-AF38-4A93-BCED-F707DAE58D70}">
      <dgm:prSet/>
      <dgm:spPr/>
      <dgm:t>
        <a:bodyPr/>
        <a:lstStyle/>
        <a:p>
          <a:endParaRPr lang="cs-CZ"/>
        </a:p>
      </dgm:t>
    </dgm:pt>
    <dgm:pt modelId="{39ED6261-A939-4F2D-A8DC-E35A687DEB1C}" type="sibTrans" cxnId="{09BBAE36-AF38-4A93-BCED-F707DAE58D70}">
      <dgm:prSet/>
      <dgm:spPr/>
      <dgm:t>
        <a:bodyPr/>
        <a:lstStyle/>
        <a:p>
          <a:endParaRPr lang="cs-CZ"/>
        </a:p>
      </dgm:t>
    </dgm:pt>
    <dgm:pt modelId="{69F26F1D-0F77-427F-9BD8-9678ED14B77C}" type="pres">
      <dgm:prSet presAssocID="{71E00610-E7D5-4A86-AD61-D50F1AAA8909}" presName="Name0" presStyleCnt="0">
        <dgm:presLayoutVars>
          <dgm:dir/>
          <dgm:resizeHandles val="exact"/>
        </dgm:presLayoutVars>
      </dgm:prSet>
      <dgm:spPr/>
    </dgm:pt>
    <dgm:pt modelId="{B18F22BE-442D-4E11-9C25-0DC08322C7D9}" type="pres">
      <dgm:prSet presAssocID="{0D488056-A499-4B00-BFAF-6DFEEC0E4E4A}" presName="node" presStyleLbl="node1" presStyleIdx="0" presStyleCnt="3">
        <dgm:presLayoutVars>
          <dgm:bulletEnabled val="1"/>
        </dgm:presLayoutVars>
      </dgm:prSet>
      <dgm:spPr/>
    </dgm:pt>
    <dgm:pt modelId="{A8E85BFE-FC6D-473D-A549-F8E44A284BB3}" type="pres">
      <dgm:prSet presAssocID="{1DA38D04-B1EA-4EE6-BA21-135BEAFD6BA4}" presName="sibTrans" presStyleLbl="sibTrans2D1" presStyleIdx="0" presStyleCnt="2"/>
      <dgm:spPr/>
    </dgm:pt>
    <dgm:pt modelId="{0C402A70-0437-4FED-AA4E-AD32FE63712A}" type="pres">
      <dgm:prSet presAssocID="{1DA38D04-B1EA-4EE6-BA21-135BEAFD6BA4}" presName="connectorText" presStyleLbl="sibTrans2D1" presStyleIdx="0" presStyleCnt="2"/>
      <dgm:spPr/>
    </dgm:pt>
    <dgm:pt modelId="{4EB416E8-270E-4145-9076-09C6E3E6A6E0}" type="pres">
      <dgm:prSet presAssocID="{5C76C8F5-C7F7-4754-8737-41DF02D68FC4}" presName="node" presStyleLbl="node1" presStyleIdx="1" presStyleCnt="3">
        <dgm:presLayoutVars>
          <dgm:bulletEnabled val="1"/>
        </dgm:presLayoutVars>
      </dgm:prSet>
      <dgm:spPr/>
    </dgm:pt>
    <dgm:pt modelId="{56228015-372A-426A-B9F4-D73BCDA138CE}" type="pres">
      <dgm:prSet presAssocID="{3DEFE183-727F-4657-9623-4E926DC97A75}" presName="sibTrans" presStyleLbl="sibTrans2D1" presStyleIdx="1" presStyleCnt="2"/>
      <dgm:spPr/>
    </dgm:pt>
    <dgm:pt modelId="{D7FF5512-A764-4A87-B222-2AF6EFBE44A4}" type="pres">
      <dgm:prSet presAssocID="{3DEFE183-727F-4657-9623-4E926DC97A75}" presName="connectorText" presStyleLbl="sibTrans2D1" presStyleIdx="1" presStyleCnt="2"/>
      <dgm:spPr/>
    </dgm:pt>
    <dgm:pt modelId="{76553343-616B-45CD-B73F-1FF2C5C273EF}" type="pres">
      <dgm:prSet presAssocID="{5A66E1BF-076E-4BCC-8085-6FDBFE625617}" presName="node" presStyleLbl="node1" presStyleIdx="2" presStyleCnt="3">
        <dgm:presLayoutVars>
          <dgm:bulletEnabled val="1"/>
        </dgm:presLayoutVars>
      </dgm:prSet>
      <dgm:spPr/>
    </dgm:pt>
  </dgm:ptLst>
  <dgm:cxnLst>
    <dgm:cxn modelId="{1BF7B32B-4987-4353-89FD-23BA3667D260}" type="presOf" srcId="{3DEFE183-727F-4657-9623-4E926DC97A75}" destId="{D7FF5512-A764-4A87-B222-2AF6EFBE44A4}" srcOrd="1" destOrd="0" presId="urn:microsoft.com/office/officeart/2005/8/layout/process1"/>
    <dgm:cxn modelId="{0FE8E932-F782-4CB2-8A73-2023367EA487}" srcId="{71E00610-E7D5-4A86-AD61-D50F1AAA8909}" destId="{5C76C8F5-C7F7-4754-8737-41DF02D68FC4}" srcOrd="1" destOrd="0" parTransId="{969CC151-DA84-4FCF-8FFB-C3A903C076B2}" sibTransId="{3DEFE183-727F-4657-9623-4E926DC97A75}"/>
    <dgm:cxn modelId="{09BBAE36-AF38-4A93-BCED-F707DAE58D70}" srcId="{71E00610-E7D5-4A86-AD61-D50F1AAA8909}" destId="{5A66E1BF-076E-4BCC-8085-6FDBFE625617}" srcOrd="2" destOrd="0" parTransId="{74E7FF54-0047-4864-83B5-96512BE7A97D}" sibTransId="{39ED6261-A939-4F2D-A8DC-E35A687DEB1C}"/>
    <dgm:cxn modelId="{90DF5C3C-7C2A-44C7-BF33-CA08E3F9CCF1}" type="presOf" srcId="{71E00610-E7D5-4A86-AD61-D50F1AAA8909}" destId="{69F26F1D-0F77-427F-9BD8-9678ED14B77C}" srcOrd="0" destOrd="0" presId="urn:microsoft.com/office/officeart/2005/8/layout/process1"/>
    <dgm:cxn modelId="{D140AF44-6931-4522-BDAA-C57E84EDC19B}" type="presOf" srcId="{0D488056-A499-4B00-BFAF-6DFEEC0E4E4A}" destId="{B18F22BE-442D-4E11-9C25-0DC08322C7D9}" srcOrd="0" destOrd="0" presId="urn:microsoft.com/office/officeart/2005/8/layout/process1"/>
    <dgm:cxn modelId="{5D15D569-2300-46F6-BB5B-72C81A21A678}" type="presOf" srcId="{5A66E1BF-076E-4BCC-8085-6FDBFE625617}" destId="{76553343-616B-45CD-B73F-1FF2C5C273EF}" srcOrd="0" destOrd="0" presId="urn:microsoft.com/office/officeart/2005/8/layout/process1"/>
    <dgm:cxn modelId="{898F7D6C-9071-4B5E-9AFB-CAB86581BF9E}" type="presOf" srcId="{1DA38D04-B1EA-4EE6-BA21-135BEAFD6BA4}" destId="{A8E85BFE-FC6D-473D-A549-F8E44A284BB3}" srcOrd="0" destOrd="0" presId="urn:microsoft.com/office/officeart/2005/8/layout/process1"/>
    <dgm:cxn modelId="{BA0BE46E-8500-4F95-8421-EE7CB852C887}" type="presOf" srcId="{1DA38D04-B1EA-4EE6-BA21-135BEAFD6BA4}" destId="{0C402A70-0437-4FED-AA4E-AD32FE63712A}" srcOrd="1" destOrd="0" presId="urn:microsoft.com/office/officeart/2005/8/layout/process1"/>
    <dgm:cxn modelId="{C70BD276-D160-4522-8A3E-6DC062FD64A8}" type="presOf" srcId="{5C76C8F5-C7F7-4754-8737-41DF02D68FC4}" destId="{4EB416E8-270E-4145-9076-09C6E3E6A6E0}" srcOrd="0" destOrd="0" presId="urn:microsoft.com/office/officeart/2005/8/layout/process1"/>
    <dgm:cxn modelId="{0ED114E2-F5B2-46BA-AEB1-EE09D9AD9669}" type="presOf" srcId="{3DEFE183-727F-4657-9623-4E926DC97A75}" destId="{56228015-372A-426A-B9F4-D73BCDA138CE}" srcOrd="0" destOrd="0" presId="urn:microsoft.com/office/officeart/2005/8/layout/process1"/>
    <dgm:cxn modelId="{03C42FF3-1379-4E05-A81D-B76CCA735366}" srcId="{71E00610-E7D5-4A86-AD61-D50F1AAA8909}" destId="{0D488056-A499-4B00-BFAF-6DFEEC0E4E4A}" srcOrd="0" destOrd="0" parTransId="{B9520C51-BA8A-4555-AC98-22384774816A}" sibTransId="{1DA38D04-B1EA-4EE6-BA21-135BEAFD6BA4}"/>
    <dgm:cxn modelId="{45B3B3EA-8DE1-424F-8FD8-26DC21DFED6B}" type="presParOf" srcId="{69F26F1D-0F77-427F-9BD8-9678ED14B77C}" destId="{B18F22BE-442D-4E11-9C25-0DC08322C7D9}" srcOrd="0" destOrd="0" presId="urn:microsoft.com/office/officeart/2005/8/layout/process1"/>
    <dgm:cxn modelId="{1A36E5ED-9410-45E4-B529-0C5F970457AA}" type="presParOf" srcId="{69F26F1D-0F77-427F-9BD8-9678ED14B77C}" destId="{A8E85BFE-FC6D-473D-A549-F8E44A284BB3}" srcOrd="1" destOrd="0" presId="urn:microsoft.com/office/officeart/2005/8/layout/process1"/>
    <dgm:cxn modelId="{ADCEC965-2B56-4336-AE40-8AA6DE1B8091}" type="presParOf" srcId="{A8E85BFE-FC6D-473D-A549-F8E44A284BB3}" destId="{0C402A70-0437-4FED-AA4E-AD32FE63712A}" srcOrd="0" destOrd="0" presId="urn:microsoft.com/office/officeart/2005/8/layout/process1"/>
    <dgm:cxn modelId="{F034F838-31A4-41D5-B947-DFDE1A715EB3}" type="presParOf" srcId="{69F26F1D-0F77-427F-9BD8-9678ED14B77C}" destId="{4EB416E8-270E-4145-9076-09C6E3E6A6E0}" srcOrd="2" destOrd="0" presId="urn:microsoft.com/office/officeart/2005/8/layout/process1"/>
    <dgm:cxn modelId="{D9359DEC-AEAF-4F54-BF4F-F33FCAD01D72}" type="presParOf" srcId="{69F26F1D-0F77-427F-9BD8-9678ED14B77C}" destId="{56228015-372A-426A-B9F4-D73BCDA138CE}" srcOrd="3" destOrd="0" presId="urn:microsoft.com/office/officeart/2005/8/layout/process1"/>
    <dgm:cxn modelId="{54CF712A-79D4-408D-8D50-738D6FB68C95}" type="presParOf" srcId="{56228015-372A-426A-B9F4-D73BCDA138CE}" destId="{D7FF5512-A764-4A87-B222-2AF6EFBE44A4}" srcOrd="0" destOrd="0" presId="urn:microsoft.com/office/officeart/2005/8/layout/process1"/>
    <dgm:cxn modelId="{F0D6E1CF-33C1-40EB-BA70-17A4E3B3BC57}" type="presParOf" srcId="{69F26F1D-0F77-427F-9BD8-9678ED14B77C}" destId="{76553343-616B-45CD-B73F-1FF2C5C273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03CE3C-0879-44F9-849D-A0297237D12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52A5381-9907-4E04-A016-A658D9B43730}">
      <dgm:prSet/>
      <dgm:spPr/>
      <dgm:t>
        <a:bodyPr/>
        <a:lstStyle/>
        <a:p>
          <a:r>
            <a:rPr lang="cs-CZ" b="0"/>
            <a:t>Jaké přednášky/semináře chci navštívit?</a:t>
          </a:r>
          <a:endParaRPr lang="cs-CZ"/>
        </a:p>
      </dgm:t>
    </dgm:pt>
    <dgm:pt modelId="{13F792D7-9DF8-4B8F-8F9D-05040E279961}" type="parTrans" cxnId="{71D52891-AA0E-48CD-8A14-038A38CF7BED}">
      <dgm:prSet/>
      <dgm:spPr/>
      <dgm:t>
        <a:bodyPr/>
        <a:lstStyle/>
        <a:p>
          <a:endParaRPr lang="cs-CZ"/>
        </a:p>
      </dgm:t>
    </dgm:pt>
    <dgm:pt modelId="{449B7320-26AC-4D5A-9973-089CD366E6F4}" type="sibTrans" cxnId="{71D52891-AA0E-48CD-8A14-038A38CF7BED}">
      <dgm:prSet/>
      <dgm:spPr/>
      <dgm:t>
        <a:bodyPr/>
        <a:lstStyle/>
        <a:p>
          <a:endParaRPr lang="cs-CZ"/>
        </a:p>
      </dgm:t>
    </dgm:pt>
    <dgm:pt modelId="{4254B0BD-D1AA-41B4-8AFD-17355A21A324}">
      <dgm:prSet/>
      <dgm:spPr/>
      <dgm:t>
        <a:bodyPr/>
        <a:lstStyle/>
        <a:p>
          <a:r>
            <a:rPr lang="cs-CZ" b="0"/>
            <a:t>Jaké instituce jsou pro mou práci relevantní?</a:t>
          </a:r>
          <a:endParaRPr lang="cs-CZ"/>
        </a:p>
      </dgm:t>
    </dgm:pt>
    <dgm:pt modelId="{39A20D10-F3F5-4EF0-970D-C00F4E8B32C6}" type="parTrans" cxnId="{E734CE92-305C-44EB-94EB-420A500CEE61}">
      <dgm:prSet/>
      <dgm:spPr/>
      <dgm:t>
        <a:bodyPr/>
        <a:lstStyle/>
        <a:p>
          <a:endParaRPr lang="cs-CZ"/>
        </a:p>
      </dgm:t>
    </dgm:pt>
    <dgm:pt modelId="{EB158072-C5A5-414E-A3DC-47D0E4A0B77F}" type="sibTrans" cxnId="{E734CE92-305C-44EB-94EB-420A500CEE61}">
      <dgm:prSet/>
      <dgm:spPr/>
      <dgm:t>
        <a:bodyPr/>
        <a:lstStyle/>
        <a:p>
          <a:endParaRPr lang="cs-CZ"/>
        </a:p>
      </dgm:t>
    </dgm:pt>
    <dgm:pt modelId="{482B8A4D-742A-4EFF-A92E-1FC315115C94}">
      <dgm:prSet/>
      <dgm:spPr/>
      <dgm:t>
        <a:bodyPr/>
        <a:lstStyle/>
        <a:p>
          <a:r>
            <a:rPr lang="cs-CZ" b="0"/>
            <a:t>Kde chci na své práci/výzkumu pracovat?</a:t>
          </a:r>
          <a:endParaRPr lang="cs-CZ"/>
        </a:p>
      </dgm:t>
    </dgm:pt>
    <dgm:pt modelId="{A9BDAA72-14AA-4E69-A15F-03172F11C1E8}" type="parTrans" cxnId="{F7126C42-B14D-45E7-A41A-61D9A58084AF}">
      <dgm:prSet/>
      <dgm:spPr/>
      <dgm:t>
        <a:bodyPr/>
        <a:lstStyle/>
        <a:p>
          <a:endParaRPr lang="cs-CZ"/>
        </a:p>
      </dgm:t>
    </dgm:pt>
    <dgm:pt modelId="{FF9A5F6E-5118-4C88-BACA-E2B0FA79F5D4}" type="sibTrans" cxnId="{F7126C42-B14D-45E7-A41A-61D9A58084AF}">
      <dgm:prSet/>
      <dgm:spPr/>
      <dgm:t>
        <a:bodyPr/>
        <a:lstStyle/>
        <a:p>
          <a:endParaRPr lang="cs-CZ"/>
        </a:p>
      </dgm:t>
    </dgm:pt>
    <dgm:pt modelId="{7AEE5C0F-8417-4BEF-A717-B4EC9980CA3A}">
      <dgm:prSet/>
      <dgm:spPr/>
      <dgm:t>
        <a:bodyPr/>
        <a:lstStyle/>
        <a:p>
          <a:r>
            <a:rPr lang="cs-CZ" b="0"/>
            <a:t>Proč jste si vybrali právě tuto instituci?</a:t>
          </a:r>
          <a:endParaRPr lang="cs-CZ"/>
        </a:p>
      </dgm:t>
    </dgm:pt>
    <dgm:pt modelId="{13CE3F29-B2CF-45B3-A1DE-C0CEF3C3EF67}" type="parTrans" cxnId="{27298895-5796-45C2-832C-AD0E6B384E94}">
      <dgm:prSet/>
      <dgm:spPr/>
      <dgm:t>
        <a:bodyPr/>
        <a:lstStyle/>
        <a:p>
          <a:endParaRPr lang="cs-CZ"/>
        </a:p>
      </dgm:t>
    </dgm:pt>
    <dgm:pt modelId="{6E8848C5-B7E9-49A5-9FCF-FC56F4D8DF2E}" type="sibTrans" cxnId="{27298895-5796-45C2-832C-AD0E6B384E94}">
      <dgm:prSet/>
      <dgm:spPr/>
      <dgm:t>
        <a:bodyPr/>
        <a:lstStyle/>
        <a:p>
          <a:endParaRPr lang="cs-CZ"/>
        </a:p>
      </dgm:t>
    </dgm:pt>
    <dgm:pt modelId="{684DE16A-D1A0-4EBF-A476-2D8EA0FFA1B6}" type="pres">
      <dgm:prSet presAssocID="{D003CE3C-0879-44F9-849D-A0297237D125}" presName="Name0" presStyleCnt="0">
        <dgm:presLayoutVars>
          <dgm:dir/>
        </dgm:presLayoutVars>
      </dgm:prSet>
      <dgm:spPr/>
    </dgm:pt>
    <dgm:pt modelId="{971E2AE5-927C-4D9D-8BB6-EFEBD9D3C3A6}" type="pres">
      <dgm:prSet presAssocID="{252A5381-9907-4E04-A016-A658D9B43730}" presName="noChildren" presStyleCnt="0"/>
      <dgm:spPr/>
    </dgm:pt>
    <dgm:pt modelId="{A8E5512A-43DC-4D3F-82D4-93CCEFB84E6D}" type="pres">
      <dgm:prSet presAssocID="{252A5381-9907-4E04-A016-A658D9B43730}" presName="gap" presStyleCnt="0"/>
      <dgm:spPr/>
    </dgm:pt>
    <dgm:pt modelId="{20FB3238-92AE-4A47-9A3A-2467CC0146C5}" type="pres">
      <dgm:prSet presAssocID="{252A5381-9907-4E04-A016-A658D9B43730}" presName="medCircle2" presStyleLbl="vennNode1" presStyleIdx="0" presStyleCnt="4"/>
      <dgm:spPr/>
    </dgm:pt>
    <dgm:pt modelId="{E1B2DB9D-D1E2-4540-BAAE-6C25EB51071F}" type="pres">
      <dgm:prSet presAssocID="{252A5381-9907-4E04-A016-A658D9B43730}" presName="txLvlOnly1" presStyleLbl="revTx" presStyleIdx="0" presStyleCnt="4"/>
      <dgm:spPr/>
    </dgm:pt>
    <dgm:pt modelId="{3FEBBC82-85F3-4F72-87A7-CFA0A5E80480}" type="pres">
      <dgm:prSet presAssocID="{4254B0BD-D1AA-41B4-8AFD-17355A21A324}" presName="noChildren" presStyleCnt="0"/>
      <dgm:spPr/>
    </dgm:pt>
    <dgm:pt modelId="{094CD246-3649-49A7-80F8-4F8E829480D4}" type="pres">
      <dgm:prSet presAssocID="{4254B0BD-D1AA-41B4-8AFD-17355A21A324}" presName="gap" presStyleCnt="0"/>
      <dgm:spPr/>
    </dgm:pt>
    <dgm:pt modelId="{00B56A02-CA89-494F-B6BD-223075144FCD}" type="pres">
      <dgm:prSet presAssocID="{4254B0BD-D1AA-41B4-8AFD-17355A21A324}" presName="medCircle2" presStyleLbl="vennNode1" presStyleIdx="1" presStyleCnt="4"/>
      <dgm:spPr/>
    </dgm:pt>
    <dgm:pt modelId="{7BF93EED-030B-4033-9181-73FCB128BA73}" type="pres">
      <dgm:prSet presAssocID="{4254B0BD-D1AA-41B4-8AFD-17355A21A324}" presName="txLvlOnly1" presStyleLbl="revTx" presStyleIdx="1" presStyleCnt="4"/>
      <dgm:spPr/>
    </dgm:pt>
    <dgm:pt modelId="{F881755D-F0A5-49C2-A05C-663AA5AAEF9B}" type="pres">
      <dgm:prSet presAssocID="{482B8A4D-742A-4EFF-A92E-1FC315115C94}" presName="noChildren" presStyleCnt="0"/>
      <dgm:spPr/>
    </dgm:pt>
    <dgm:pt modelId="{8C8FB385-3841-42A6-8115-D2E5B3472B38}" type="pres">
      <dgm:prSet presAssocID="{482B8A4D-742A-4EFF-A92E-1FC315115C94}" presName="gap" presStyleCnt="0"/>
      <dgm:spPr/>
    </dgm:pt>
    <dgm:pt modelId="{5AE31F98-C149-495A-AA01-4358D5C0DE72}" type="pres">
      <dgm:prSet presAssocID="{482B8A4D-742A-4EFF-A92E-1FC315115C94}" presName="medCircle2" presStyleLbl="vennNode1" presStyleIdx="2" presStyleCnt="4"/>
      <dgm:spPr/>
    </dgm:pt>
    <dgm:pt modelId="{F4D151DD-55CA-4EB1-AC12-56FDDEADB9CF}" type="pres">
      <dgm:prSet presAssocID="{482B8A4D-742A-4EFF-A92E-1FC315115C94}" presName="txLvlOnly1" presStyleLbl="revTx" presStyleIdx="2" presStyleCnt="4"/>
      <dgm:spPr/>
    </dgm:pt>
    <dgm:pt modelId="{C1F74767-FFC7-41C1-AEC5-AFB7ED7043B0}" type="pres">
      <dgm:prSet presAssocID="{7AEE5C0F-8417-4BEF-A717-B4EC9980CA3A}" presName="noChildren" presStyleCnt="0"/>
      <dgm:spPr/>
    </dgm:pt>
    <dgm:pt modelId="{33E9C8B1-6E21-428A-B2A8-4655189FE04C}" type="pres">
      <dgm:prSet presAssocID="{7AEE5C0F-8417-4BEF-A717-B4EC9980CA3A}" presName="gap" presStyleCnt="0"/>
      <dgm:spPr/>
    </dgm:pt>
    <dgm:pt modelId="{3C7774CF-1C84-47C3-8D05-EAB8E6D71809}" type="pres">
      <dgm:prSet presAssocID="{7AEE5C0F-8417-4BEF-A717-B4EC9980CA3A}" presName="medCircle2" presStyleLbl="vennNode1" presStyleIdx="3" presStyleCnt="4"/>
      <dgm:spPr/>
    </dgm:pt>
    <dgm:pt modelId="{3B1622F0-AF70-453B-8357-7C2AF491C613}" type="pres">
      <dgm:prSet presAssocID="{7AEE5C0F-8417-4BEF-A717-B4EC9980CA3A}" presName="txLvlOnly1" presStyleLbl="revTx" presStyleIdx="3" presStyleCnt="4"/>
      <dgm:spPr/>
    </dgm:pt>
  </dgm:ptLst>
  <dgm:cxnLst>
    <dgm:cxn modelId="{7BEB1106-86D1-4236-8E27-3B8CB515478B}" type="presOf" srcId="{D003CE3C-0879-44F9-849D-A0297237D125}" destId="{684DE16A-D1A0-4EBF-A476-2D8EA0FFA1B6}" srcOrd="0" destOrd="0" presId="urn:microsoft.com/office/officeart/2008/layout/VerticalCircleList"/>
    <dgm:cxn modelId="{973AB707-D59E-406F-A507-72E30AA10FC9}" type="presOf" srcId="{252A5381-9907-4E04-A016-A658D9B43730}" destId="{E1B2DB9D-D1E2-4540-BAAE-6C25EB51071F}" srcOrd="0" destOrd="0" presId="urn:microsoft.com/office/officeart/2008/layout/VerticalCircleList"/>
    <dgm:cxn modelId="{E26C632D-3E9C-4C3A-855B-230C98CCB0DA}" type="presOf" srcId="{7AEE5C0F-8417-4BEF-A717-B4EC9980CA3A}" destId="{3B1622F0-AF70-453B-8357-7C2AF491C613}" srcOrd="0" destOrd="0" presId="urn:microsoft.com/office/officeart/2008/layout/VerticalCircleList"/>
    <dgm:cxn modelId="{F7126C42-B14D-45E7-A41A-61D9A58084AF}" srcId="{D003CE3C-0879-44F9-849D-A0297237D125}" destId="{482B8A4D-742A-4EFF-A92E-1FC315115C94}" srcOrd="2" destOrd="0" parTransId="{A9BDAA72-14AA-4E69-A15F-03172F11C1E8}" sibTransId="{FF9A5F6E-5118-4C88-BACA-E2B0FA79F5D4}"/>
    <dgm:cxn modelId="{71D52891-AA0E-48CD-8A14-038A38CF7BED}" srcId="{D003CE3C-0879-44F9-849D-A0297237D125}" destId="{252A5381-9907-4E04-A016-A658D9B43730}" srcOrd="0" destOrd="0" parTransId="{13F792D7-9DF8-4B8F-8F9D-05040E279961}" sibTransId="{449B7320-26AC-4D5A-9973-089CD366E6F4}"/>
    <dgm:cxn modelId="{E734CE92-305C-44EB-94EB-420A500CEE61}" srcId="{D003CE3C-0879-44F9-849D-A0297237D125}" destId="{4254B0BD-D1AA-41B4-8AFD-17355A21A324}" srcOrd="1" destOrd="0" parTransId="{39A20D10-F3F5-4EF0-970D-C00F4E8B32C6}" sibTransId="{EB158072-C5A5-414E-A3DC-47D0E4A0B77F}"/>
    <dgm:cxn modelId="{27298895-5796-45C2-832C-AD0E6B384E94}" srcId="{D003CE3C-0879-44F9-849D-A0297237D125}" destId="{7AEE5C0F-8417-4BEF-A717-B4EC9980CA3A}" srcOrd="3" destOrd="0" parTransId="{13CE3F29-B2CF-45B3-A1DE-C0CEF3C3EF67}" sibTransId="{6E8848C5-B7E9-49A5-9FCF-FC56F4D8DF2E}"/>
    <dgm:cxn modelId="{66F2F4E3-89B7-422C-8867-01A4A95AF818}" type="presOf" srcId="{482B8A4D-742A-4EFF-A92E-1FC315115C94}" destId="{F4D151DD-55CA-4EB1-AC12-56FDDEADB9CF}" srcOrd="0" destOrd="0" presId="urn:microsoft.com/office/officeart/2008/layout/VerticalCircleList"/>
    <dgm:cxn modelId="{1BB13FE5-EE91-48C2-A7B7-50EFE30BDDC9}" type="presOf" srcId="{4254B0BD-D1AA-41B4-8AFD-17355A21A324}" destId="{7BF93EED-030B-4033-9181-73FCB128BA73}" srcOrd="0" destOrd="0" presId="urn:microsoft.com/office/officeart/2008/layout/VerticalCircleList"/>
    <dgm:cxn modelId="{F2D2AB7C-90C2-4986-9B52-21F780B6735E}" type="presParOf" srcId="{684DE16A-D1A0-4EBF-A476-2D8EA0FFA1B6}" destId="{971E2AE5-927C-4D9D-8BB6-EFEBD9D3C3A6}" srcOrd="0" destOrd="0" presId="urn:microsoft.com/office/officeart/2008/layout/VerticalCircleList"/>
    <dgm:cxn modelId="{8DF8C599-78C0-4727-9CED-DF09C6B83A36}" type="presParOf" srcId="{971E2AE5-927C-4D9D-8BB6-EFEBD9D3C3A6}" destId="{A8E5512A-43DC-4D3F-82D4-93CCEFB84E6D}" srcOrd="0" destOrd="0" presId="urn:microsoft.com/office/officeart/2008/layout/VerticalCircleList"/>
    <dgm:cxn modelId="{310A010B-665A-45C8-891A-F897CE231A32}" type="presParOf" srcId="{971E2AE5-927C-4D9D-8BB6-EFEBD9D3C3A6}" destId="{20FB3238-92AE-4A47-9A3A-2467CC0146C5}" srcOrd="1" destOrd="0" presId="urn:microsoft.com/office/officeart/2008/layout/VerticalCircleList"/>
    <dgm:cxn modelId="{6E492872-E732-4409-9024-A324C71E049E}" type="presParOf" srcId="{971E2AE5-927C-4D9D-8BB6-EFEBD9D3C3A6}" destId="{E1B2DB9D-D1E2-4540-BAAE-6C25EB51071F}" srcOrd="2" destOrd="0" presId="urn:microsoft.com/office/officeart/2008/layout/VerticalCircleList"/>
    <dgm:cxn modelId="{9F15C4A9-AEEB-41CE-9233-01A233174A62}" type="presParOf" srcId="{684DE16A-D1A0-4EBF-A476-2D8EA0FFA1B6}" destId="{3FEBBC82-85F3-4F72-87A7-CFA0A5E80480}" srcOrd="1" destOrd="0" presId="urn:microsoft.com/office/officeart/2008/layout/VerticalCircleList"/>
    <dgm:cxn modelId="{A5B45A99-C29A-415C-85E0-691A4D950BDC}" type="presParOf" srcId="{3FEBBC82-85F3-4F72-87A7-CFA0A5E80480}" destId="{094CD246-3649-49A7-80F8-4F8E829480D4}" srcOrd="0" destOrd="0" presId="urn:microsoft.com/office/officeart/2008/layout/VerticalCircleList"/>
    <dgm:cxn modelId="{AF9F8FDE-D803-4B5B-9BC0-E36998A584A1}" type="presParOf" srcId="{3FEBBC82-85F3-4F72-87A7-CFA0A5E80480}" destId="{00B56A02-CA89-494F-B6BD-223075144FCD}" srcOrd="1" destOrd="0" presId="urn:microsoft.com/office/officeart/2008/layout/VerticalCircleList"/>
    <dgm:cxn modelId="{CE464435-236E-43BC-97F2-69B50E28CF1F}" type="presParOf" srcId="{3FEBBC82-85F3-4F72-87A7-CFA0A5E80480}" destId="{7BF93EED-030B-4033-9181-73FCB128BA73}" srcOrd="2" destOrd="0" presId="urn:microsoft.com/office/officeart/2008/layout/VerticalCircleList"/>
    <dgm:cxn modelId="{CD963697-08F3-4812-9F54-CF30D961BE46}" type="presParOf" srcId="{684DE16A-D1A0-4EBF-A476-2D8EA0FFA1B6}" destId="{F881755D-F0A5-49C2-A05C-663AA5AAEF9B}" srcOrd="2" destOrd="0" presId="urn:microsoft.com/office/officeart/2008/layout/VerticalCircleList"/>
    <dgm:cxn modelId="{F7BC2A2E-D6D5-4F66-9D9C-2E1799902E00}" type="presParOf" srcId="{F881755D-F0A5-49C2-A05C-663AA5AAEF9B}" destId="{8C8FB385-3841-42A6-8115-D2E5B3472B38}" srcOrd="0" destOrd="0" presId="urn:microsoft.com/office/officeart/2008/layout/VerticalCircleList"/>
    <dgm:cxn modelId="{4E65635C-BA7E-4C4B-8887-D7B653F604EC}" type="presParOf" srcId="{F881755D-F0A5-49C2-A05C-663AA5AAEF9B}" destId="{5AE31F98-C149-495A-AA01-4358D5C0DE72}" srcOrd="1" destOrd="0" presId="urn:microsoft.com/office/officeart/2008/layout/VerticalCircleList"/>
    <dgm:cxn modelId="{0EFD43CE-3FBC-474E-B501-62F54877DFEA}" type="presParOf" srcId="{F881755D-F0A5-49C2-A05C-663AA5AAEF9B}" destId="{F4D151DD-55CA-4EB1-AC12-56FDDEADB9CF}" srcOrd="2" destOrd="0" presId="urn:microsoft.com/office/officeart/2008/layout/VerticalCircleList"/>
    <dgm:cxn modelId="{4E738489-8E52-4BB0-BE82-3E8ECB65592B}" type="presParOf" srcId="{684DE16A-D1A0-4EBF-A476-2D8EA0FFA1B6}" destId="{C1F74767-FFC7-41C1-AEC5-AFB7ED7043B0}" srcOrd="3" destOrd="0" presId="urn:microsoft.com/office/officeart/2008/layout/VerticalCircleList"/>
    <dgm:cxn modelId="{FA697008-1131-47BD-B407-8AE1E36C92A9}" type="presParOf" srcId="{C1F74767-FFC7-41C1-AEC5-AFB7ED7043B0}" destId="{33E9C8B1-6E21-428A-B2A8-4655189FE04C}" srcOrd="0" destOrd="0" presId="urn:microsoft.com/office/officeart/2008/layout/VerticalCircleList"/>
    <dgm:cxn modelId="{6B11663A-D500-452B-AA8D-DBED5E447F50}" type="presParOf" srcId="{C1F74767-FFC7-41C1-AEC5-AFB7ED7043B0}" destId="{3C7774CF-1C84-47C3-8D05-EAB8E6D71809}" srcOrd="1" destOrd="0" presId="urn:microsoft.com/office/officeart/2008/layout/VerticalCircleList"/>
    <dgm:cxn modelId="{F1FCE38B-9619-49EC-9C81-8B48C3DA3F00}" type="presParOf" srcId="{C1F74767-FFC7-41C1-AEC5-AFB7ED7043B0}" destId="{3B1622F0-AF70-453B-8357-7C2AF491C61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ED60D2-B5BB-4184-9297-E79006E594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438A62-DCBC-4B4E-AE09-D5B0FC4A4D1C}">
      <dgm:prSet/>
      <dgm:spPr/>
      <dgm:t>
        <a:bodyPr/>
        <a:lstStyle/>
        <a:p>
          <a:r>
            <a:rPr lang="de-DE" b="0" i="0" dirty="0">
              <a:hlinkClick xmlns:r="http://schemas.openxmlformats.org/officeDocument/2006/relationships" r:id="rId1"/>
            </a:rPr>
            <a:t>Studienwahl.at - Studieren in Österreich</a:t>
          </a:r>
          <a:endParaRPr lang="cs-CZ" dirty="0"/>
        </a:p>
      </dgm:t>
    </dgm:pt>
    <dgm:pt modelId="{0D2213BC-28BE-47EC-976F-4E30E8061B55}" type="parTrans" cxnId="{CD83AEE5-84EE-4AE5-95C6-1634936BAD22}">
      <dgm:prSet/>
      <dgm:spPr/>
      <dgm:t>
        <a:bodyPr/>
        <a:lstStyle/>
        <a:p>
          <a:endParaRPr lang="cs-CZ"/>
        </a:p>
      </dgm:t>
    </dgm:pt>
    <dgm:pt modelId="{7A4804D1-CDA0-44DE-9826-3A780141250E}" type="sibTrans" cxnId="{CD83AEE5-84EE-4AE5-95C6-1634936BAD22}">
      <dgm:prSet/>
      <dgm:spPr/>
      <dgm:t>
        <a:bodyPr/>
        <a:lstStyle/>
        <a:p>
          <a:endParaRPr lang="cs-CZ"/>
        </a:p>
      </dgm:t>
    </dgm:pt>
    <dgm:pt modelId="{9E8C152E-5CFB-47DC-BD57-25752D7AC9B8}">
      <dgm:prSet/>
      <dgm:spPr/>
      <dgm:t>
        <a:bodyPr/>
        <a:lstStyle/>
        <a:p>
          <a:r>
            <a:rPr lang="cs-CZ" b="0" i="0" dirty="0"/>
            <a:t>Rozhodujete se, na jakou univerzitu vyrazit?</a:t>
          </a:r>
          <a:endParaRPr lang="cs-CZ" dirty="0"/>
        </a:p>
      </dgm:t>
    </dgm:pt>
    <dgm:pt modelId="{7527A126-841C-4308-8F73-694F97829C2C}" type="parTrans" cxnId="{096C6520-839F-4020-856D-C355D2B2934A}">
      <dgm:prSet/>
      <dgm:spPr/>
      <dgm:t>
        <a:bodyPr/>
        <a:lstStyle/>
        <a:p>
          <a:endParaRPr lang="cs-CZ"/>
        </a:p>
      </dgm:t>
    </dgm:pt>
    <dgm:pt modelId="{93114934-7D19-4568-AC43-3D2DCFC3621A}" type="sibTrans" cxnId="{096C6520-839F-4020-856D-C355D2B2934A}">
      <dgm:prSet/>
      <dgm:spPr/>
      <dgm:t>
        <a:bodyPr/>
        <a:lstStyle/>
        <a:p>
          <a:endParaRPr lang="cs-CZ"/>
        </a:p>
      </dgm:t>
    </dgm:pt>
    <dgm:pt modelId="{1F19AF81-57A4-4712-9177-8D54FEF4D7B8}" type="pres">
      <dgm:prSet presAssocID="{53ED60D2-B5BB-4184-9297-E79006E5941B}" presName="cycle" presStyleCnt="0">
        <dgm:presLayoutVars>
          <dgm:dir/>
          <dgm:resizeHandles val="exact"/>
        </dgm:presLayoutVars>
      </dgm:prSet>
      <dgm:spPr/>
    </dgm:pt>
    <dgm:pt modelId="{82D490A0-138A-4583-9759-FE6C68044E53}" type="pres">
      <dgm:prSet presAssocID="{A2438A62-DCBC-4B4E-AE09-D5B0FC4A4D1C}" presName="dummy" presStyleCnt="0"/>
      <dgm:spPr/>
    </dgm:pt>
    <dgm:pt modelId="{72F2D171-6A39-41AE-AA59-7F0378D213EC}" type="pres">
      <dgm:prSet presAssocID="{A2438A62-DCBC-4B4E-AE09-D5B0FC4A4D1C}" presName="node" presStyleLbl="revTx" presStyleIdx="0" presStyleCnt="2">
        <dgm:presLayoutVars>
          <dgm:bulletEnabled val="1"/>
        </dgm:presLayoutVars>
      </dgm:prSet>
      <dgm:spPr/>
    </dgm:pt>
    <dgm:pt modelId="{E1F035C2-A6EC-4CCC-9797-D2461AFE5AB2}" type="pres">
      <dgm:prSet presAssocID="{7A4804D1-CDA0-44DE-9826-3A780141250E}" presName="sibTrans" presStyleLbl="node1" presStyleIdx="0" presStyleCnt="2"/>
      <dgm:spPr/>
    </dgm:pt>
    <dgm:pt modelId="{D62D57DC-F1A0-420A-8317-573ABCE08C01}" type="pres">
      <dgm:prSet presAssocID="{9E8C152E-5CFB-47DC-BD57-25752D7AC9B8}" presName="dummy" presStyleCnt="0"/>
      <dgm:spPr/>
    </dgm:pt>
    <dgm:pt modelId="{F2E7FADC-26FA-4D4C-9FAB-A921D3958898}" type="pres">
      <dgm:prSet presAssocID="{9E8C152E-5CFB-47DC-BD57-25752D7AC9B8}" presName="node" presStyleLbl="revTx" presStyleIdx="1" presStyleCnt="2">
        <dgm:presLayoutVars>
          <dgm:bulletEnabled val="1"/>
        </dgm:presLayoutVars>
      </dgm:prSet>
      <dgm:spPr/>
    </dgm:pt>
    <dgm:pt modelId="{0916C938-EEA0-4305-8463-DB38A5E7A8A0}" type="pres">
      <dgm:prSet presAssocID="{93114934-7D19-4568-AC43-3D2DCFC3621A}" presName="sibTrans" presStyleLbl="node1" presStyleIdx="1" presStyleCnt="2"/>
      <dgm:spPr/>
    </dgm:pt>
  </dgm:ptLst>
  <dgm:cxnLst>
    <dgm:cxn modelId="{89DF9701-80E1-489B-B3D3-6E1E90D14F43}" type="presOf" srcId="{A2438A62-DCBC-4B4E-AE09-D5B0FC4A4D1C}" destId="{72F2D171-6A39-41AE-AA59-7F0378D213EC}" srcOrd="0" destOrd="0" presId="urn:microsoft.com/office/officeart/2005/8/layout/cycle1"/>
    <dgm:cxn modelId="{753D5E0B-37E0-43D0-8AFD-FFC08589DE5C}" type="presOf" srcId="{53ED60D2-B5BB-4184-9297-E79006E5941B}" destId="{1F19AF81-57A4-4712-9177-8D54FEF4D7B8}" srcOrd="0" destOrd="0" presId="urn:microsoft.com/office/officeart/2005/8/layout/cycle1"/>
    <dgm:cxn modelId="{E24E7014-D946-4381-B088-2292FE56D66A}" type="presOf" srcId="{9E8C152E-5CFB-47DC-BD57-25752D7AC9B8}" destId="{F2E7FADC-26FA-4D4C-9FAB-A921D3958898}" srcOrd="0" destOrd="0" presId="urn:microsoft.com/office/officeart/2005/8/layout/cycle1"/>
    <dgm:cxn modelId="{096C6520-839F-4020-856D-C355D2B2934A}" srcId="{53ED60D2-B5BB-4184-9297-E79006E5941B}" destId="{9E8C152E-5CFB-47DC-BD57-25752D7AC9B8}" srcOrd="1" destOrd="0" parTransId="{7527A126-841C-4308-8F73-694F97829C2C}" sibTransId="{93114934-7D19-4568-AC43-3D2DCFC3621A}"/>
    <dgm:cxn modelId="{020B8B20-39A7-4CB0-B28D-56BE7A02EE44}" type="presOf" srcId="{93114934-7D19-4568-AC43-3D2DCFC3621A}" destId="{0916C938-EEA0-4305-8463-DB38A5E7A8A0}" srcOrd="0" destOrd="0" presId="urn:microsoft.com/office/officeart/2005/8/layout/cycle1"/>
    <dgm:cxn modelId="{B1F928A2-76D5-4715-968C-087B65ED4CF6}" type="presOf" srcId="{7A4804D1-CDA0-44DE-9826-3A780141250E}" destId="{E1F035C2-A6EC-4CCC-9797-D2461AFE5AB2}" srcOrd="0" destOrd="0" presId="urn:microsoft.com/office/officeart/2005/8/layout/cycle1"/>
    <dgm:cxn modelId="{CD83AEE5-84EE-4AE5-95C6-1634936BAD22}" srcId="{53ED60D2-B5BB-4184-9297-E79006E5941B}" destId="{A2438A62-DCBC-4B4E-AE09-D5B0FC4A4D1C}" srcOrd="0" destOrd="0" parTransId="{0D2213BC-28BE-47EC-976F-4E30E8061B55}" sibTransId="{7A4804D1-CDA0-44DE-9826-3A780141250E}"/>
    <dgm:cxn modelId="{0859CA35-BBB9-412B-80A5-0280F1908A3D}" type="presParOf" srcId="{1F19AF81-57A4-4712-9177-8D54FEF4D7B8}" destId="{82D490A0-138A-4583-9759-FE6C68044E53}" srcOrd="0" destOrd="0" presId="urn:microsoft.com/office/officeart/2005/8/layout/cycle1"/>
    <dgm:cxn modelId="{49CB8BCF-3E19-44F8-AB25-0FF21F1785E9}" type="presParOf" srcId="{1F19AF81-57A4-4712-9177-8D54FEF4D7B8}" destId="{72F2D171-6A39-41AE-AA59-7F0378D213EC}" srcOrd="1" destOrd="0" presId="urn:microsoft.com/office/officeart/2005/8/layout/cycle1"/>
    <dgm:cxn modelId="{7442F483-842C-4A27-9AF5-AE9531FFB812}" type="presParOf" srcId="{1F19AF81-57A4-4712-9177-8D54FEF4D7B8}" destId="{E1F035C2-A6EC-4CCC-9797-D2461AFE5AB2}" srcOrd="2" destOrd="0" presId="urn:microsoft.com/office/officeart/2005/8/layout/cycle1"/>
    <dgm:cxn modelId="{4D3210B4-E9C2-48A8-97EF-95A0A7762106}" type="presParOf" srcId="{1F19AF81-57A4-4712-9177-8D54FEF4D7B8}" destId="{D62D57DC-F1A0-420A-8317-573ABCE08C01}" srcOrd="3" destOrd="0" presId="urn:microsoft.com/office/officeart/2005/8/layout/cycle1"/>
    <dgm:cxn modelId="{DBDB97DD-5D38-454B-B16C-FC904F483D0F}" type="presParOf" srcId="{1F19AF81-57A4-4712-9177-8D54FEF4D7B8}" destId="{F2E7FADC-26FA-4D4C-9FAB-A921D3958898}" srcOrd="4" destOrd="0" presId="urn:microsoft.com/office/officeart/2005/8/layout/cycle1"/>
    <dgm:cxn modelId="{7CFB2A87-B2D8-474E-A7E7-0DA4FC3CD5C5}" type="presParOf" srcId="{1F19AF81-57A4-4712-9177-8D54FEF4D7B8}" destId="{0916C938-EEA0-4305-8463-DB38A5E7A8A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901AC-7585-4565-B6D8-A72CBEDC2067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65D83A0-AFAC-4924-8499-90956A152FC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400" b="0" dirty="0"/>
            <a:t>rozvoj vzdělávání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400" b="0" dirty="0"/>
            <a:t>a výzkumu na vysokých školách</a:t>
          </a:r>
          <a:endParaRPr lang="cs-CZ" sz="2400" dirty="0"/>
        </a:p>
      </dgm:t>
    </dgm:pt>
    <dgm:pt modelId="{BF489EDC-4BE0-47A8-B06C-21218998DC57}" type="parTrans" cxnId="{7E0F7102-DA77-4A07-BC8F-681760A34582}">
      <dgm:prSet/>
      <dgm:spPr/>
      <dgm:t>
        <a:bodyPr/>
        <a:lstStyle/>
        <a:p>
          <a:endParaRPr lang="cs-CZ"/>
        </a:p>
      </dgm:t>
    </dgm:pt>
    <dgm:pt modelId="{CA02DA3F-BC35-4CD5-B852-3514133450C0}" type="sibTrans" cxnId="{7E0F7102-DA77-4A07-BC8F-681760A34582}">
      <dgm:prSet/>
      <dgm:spPr/>
      <dgm:t>
        <a:bodyPr/>
        <a:lstStyle/>
        <a:p>
          <a:endParaRPr lang="cs-CZ"/>
        </a:p>
      </dgm:t>
    </dgm:pt>
    <dgm:pt modelId="{18108FE6-3533-4794-8FF3-520508208D0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podpora spolupráce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 porozumění mezi Českou republikou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 Rakouskem</a:t>
          </a:r>
        </a:p>
      </dgm:t>
    </dgm:pt>
    <dgm:pt modelId="{83A3485B-F2EB-4B3B-B12A-E5925C064B12}" type="parTrans" cxnId="{63D50836-B845-42C0-9A2A-3C0CDDC4DBC3}">
      <dgm:prSet/>
      <dgm:spPr/>
      <dgm:t>
        <a:bodyPr/>
        <a:lstStyle/>
        <a:p>
          <a:endParaRPr lang="cs-CZ"/>
        </a:p>
      </dgm:t>
    </dgm:pt>
    <dgm:pt modelId="{DB3F5151-74FD-44AC-8792-990D5CBBC9FE}" type="sibTrans" cxnId="{63D50836-B845-42C0-9A2A-3C0CDDC4DBC3}">
      <dgm:prSet/>
      <dgm:spPr/>
      <dgm:t>
        <a:bodyPr/>
        <a:lstStyle/>
        <a:p>
          <a:endParaRPr lang="cs-CZ"/>
        </a:p>
      </dgm:t>
    </dgm:pt>
    <dgm:pt modelId="{B4C447A8-11DA-4C5B-89C8-459280863B2D}" type="pres">
      <dgm:prSet presAssocID="{C6C901AC-7585-4565-B6D8-A72CBEDC206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637626-07C4-4209-BCBA-45C6CE90E8C5}" type="pres">
      <dgm:prSet presAssocID="{C6C901AC-7585-4565-B6D8-A72CBEDC2067}" presName="cycle" presStyleCnt="0"/>
      <dgm:spPr/>
    </dgm:pt>
    <dgm:pt modelId="{703A526B-CC04-4915-BC21-C08B9460486F}" type="pres">
      <dgm:prSet presAssocID="{C6C901AC-7585-4565-B6D8-A72CBEDC2067}" presName="centerShape" presStyleCnt="0"/>
      <dgm:spPr/>
    </dgm:pt>
    <dgm:pt modelId="{F002B6A8-ACEA-4E02-A94D-87160F755314}" type="pres">
      <dgm:prSet presAssocID="{C6C901AC-7585-4565-B6D8-A72CBEDC2067}" presName="connSite" presStyleLbl="node1" presStyleIdx="0" presStyleCnt="3"/>
      <dgm:spPr/>
    </dgm:pt>
    <dgm:pt modelId="{1AEC0A55-FF9C-43A5-8A2D-BD48270959F7}" type="pres">
      <dgm:prSet presAssocID="{C6C901AC-7585-4565-B6D8-A72CBEDC2067}" presName="visible" presStyleLbl="node1" presStyleIdx="0" presStyleCnt="3" custScaleX="67084" custScaleY="62133" custLinFactNeighborX="520" custLinFactNeighborY="-52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106651A-426F-4B7D-A425-3A63D5D43393}" type="pres">
      <dgm:prSet presAssocID="{BF489EDC-4BE0-47A8-B06C-21218998DC57}" presName="Name25" presStyleLbl="parChTrans1D1" presStyleIdx="0" presStyleCnt="2"/>
      <dgm:spPr/>
    </dgm:pt>
    <dgm:pt modelId="{550963E3-D40C-4DF2-8023-C9244DEC4750}" type="pres">
      <dgm:prSet presAssocID="{065D83A0-AFAC-4924-8499-90956A152FC8}" presName="node" presStyleCnt="0"/>
      <dgm:spPr/>
    </dgm:pt>
    <dgm:pt modelId="{C6A5BA7B-BD66-4F76-A90D-89180D49779E}" type="pres">
      <dgm:prSet presAssocID="{065D83A0-AFAC-4924-8499-90956A152FC8}" presName="parentNode" presStyleLbl="node1" presStyleIdx="1" presStyleCnt="3" custScaleX="227648" custScaleY="107731" custLinFactX="6846" custLinFactNeighborX="100000" custLinFactNeighborY="6795">
        <dgm:presLayoutVars>
          <dgm:chMax val="1"/>
          <dgm:bulletEnabled val="1"/>
        </dgm:presLayoutVars>
      </dgm:prSet>
      <dgm:spPr/>
    </dgm:pt>
    <dgm:pt modelId="{D349DC9B-AB9D-4070-88C0-226B8DAA5067}" type="pres">
      <dgm:prSet presAssocID="{065D83A0-AFAC-4924-8499-90956A152FC8}" presName="childNode" presStyleLbl="revTx" presStyleIdx="0" presStyleCnt="0">
        <dgm:presLayoutVars>
          <dgm:bulletEnabled val="1"/>
        </dgm:presLayoutVars>
      </dgm:prSet>
      <dgm:spPr/>
    </dgm:pt>
    <dgm:pt modelId="{84146985-8D31-4618-853A-EB7176F7CB3D}" type="pres">
      <dgm:prSet presAssocID="{83A3485B-F2EB-4B3B-B12A-E5925C064B12}" presName="Name25" presStyleLbl="parChTrans1D1" presStyleIdx="1" presStyleCnt="2"/>
      <dgm:spPr/>
    </dgm:pt>
    <dgm:pt modelId="{0CE096B4-BFDA-4D13-B762-56608A2A138A}" type="pres">
      <dgm:prSet presAssocID="{18108FE6-3533-4794-8FF3-520508208D0F}" presName="node" presStyleCnt="0"/>
      <dgm:spPr/>
    </dgm:pt>
    <dgm:pt modelId="{C9928E5C-F921-4419-9FD9-D27351A49D7E}" type="pres">
      <dgm:prSet presAssocID="{18108FE6-3533-4794-8FF3-520508208D0F}" presName="parentNode" presStyleLbl="node1" presStyleIdx="2" presStyleCnt="3" custScaleX="228010" custScaleY="112447" custLinFactX="6232" custLinFactNeighborX="100000" custLinFactNeighborY="-13046">
        <dgm:presLayoutVars>
          <dgm:chMax val="1"/>
          <dgm:bulletEnabled val="1"/>
        </dgm:presLayoutVars>
      </dgm:prSet>
      <dgm:spPr/>
    </dgm:pt>
    <dgm:pt modelId="{C6C3AED7-1FD0-4394-A859-391744ADEAEF}" type="pres">
      <dgm:prSet presAssocID="{18108FE6-3533-4794-8FF3-520508208D0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BA02B00-B04D-4227-A341-FF94C6C8CCF6}" type="presOf" srcId="{83A3485B-F2EB-4B3B-B12A-E5925C064B12}" destId="{84146985-8D31-4618-853A-EB7176F7CB3D}" srcOrd="0" destOrd="0" presId="urn:microsoft.com/office/officeart/2005/8/layout/radial2"/>
    <dgm:cxn modelId="{7E0F7102-DA77-4A07-BC8F-681760A34582}" srcId="{C6C901AC-7585-4565-B6D8-A72CBEDC2067}" destId="{065D83A0-AFAC-4924-8499-90956A152FC8}" srcOrd="0" destOrd="0" parTransId="{BF489EDC-4BE0-47A8-B06C-21218998DC57}" sibTransId="{CA02DA3F-BC35-4CD5-B852-3514133450C0}"/>
    <dgm:cxn modelId="{63D50836-B845-42C0-9A2A-3C0CDDC4DBC3}" srcId="{C6C901AC-7585-4565-B6D8-A72CBEDC2067}" destId="{18108FE6-3533-4794-8FF3-520508208D0F}" srcOrd="1" destOrd="0" parTransId="{83A3485B-F2EB-4B3B-B12A-E5925C064B12}" sibTransId="{DB3F5151-74FD-44AC-8792-990D5CBBC9FE}"/>
    <dgm:cxn modelId="{A3CF2F40-8305-4E53-A6CB-1B92DF582CE1}" type="presOf" srcId="{BF489EDC-4BE0-47A8-B06C-21218998DC57}" destId="{3106651A-426F-4B7D-A425-3A63D5D43393}" srcOrd="0" destOrd="0" presId="urn:microsoft.com/office/officeart/2005/8/layout/radial2"/>
    <dgm:cxn modelId="{9545119D-DD65-4185-897C-CF024759F2C6}" type="presOf" srcId="{18108FE6-3533-4794-8FF3-520508208D0F}" destId="{C9928E5C-F921-4419-9FD9-D27351A49D7E}" srcOrd="0" destOrd="0" presId="urn:microsoft.com/office/officeart/2005/8/layout/radial2"/>
    <dgm:cxn modelId="{A5E401BF-4C8E-4500-A782-B12BF8BD939B}" type="presOf" srcId="{065D83A0-AFAC-4924-8499-90956A152FC8}" destId="{C6A5BA7B-BD66-4F76-A90D-89180D49779E}" srcOrd="0" destOrd="0" presId="urn:microsoft.com/office/officeart/2005/8/layout/radial2"/>
    <dgm:cxn modelId="{A9A89FFE-AADB-46B8-9329-CDDA3241094D}" type="presOf" srcId="{C6C901AC-7585-4565-B6D8-A72CBEDC2067}" destId="{B4C447A8-11DA-4C5B-89C8-459280863B2D}" srcOrd="0" destOrd="0" presId="urn:microsoft.com/office/officeart/2005/8/layout/radial2"/>
    <dgm:cxn modelId="{C9E7C630-590F-428B-A614-E289CF2BAD61}" type="presParOf" srcId="{B4C447A8-11DA-4C5B-89C8-459280863B2D}" destId="{9F637626-07C4-4209-BCBA-45C6CE90E8C5}" srcOrd="0" destOrd="0" presId="urn:microsoft.com/office/officeart/2005/8/layout/radial2"/>
    <dgm:cxn modelId="{0642AB88-99FD-4356-BB4A-C0D7C01E28FD}" type="presParOf" srcId="{9F637626-07C4-4209-BCBA-45C6CE90E8C5}" destId="{703A526B-CC04-4915-BC21-C08B9460486F}" srcOrd="0" destOrd="0" presId="urn:microsoft.com/office/officeart/2005/8/layout/radial2"/>
    <dgm:cxn modelId="{841BD6CC-C9CF-42D2-A1FC-7475C8153F51}" type="presParOf" srcId="{703A526B-CC04-4915-BC21-C08B9460486F}" destId="{F002B6A8-ACEA-4E02-A94D-87160F755314}" srcOrd="0" destOrd="0" presId="urn:microsoft.com/office/officeart/2005/8/layout/radial2"/>
    <dgm:cxn modelId="{FAF1489B-4BC7-447E-AFD7-01F356D6EB0F}" type="presParOf" srcId="{703A526B-CC04-4915-BC21-C08B9460486F}" destId="{1AEC0A55-FF9C-43A5-8A2D-BD48270959F7}" srcOrd="1" destOrd="0" presId="urn:microsoft.com/office/officeart/2005/8/layout/radial2"/>
    <dgm:cxn modelId="{90186AAD-8F34-410E-AA90-DEB86FCE9BE2}" type="presParOf" srcId="{9F637626-07C4-4209-BCBA-45C6CE90E8C5}" destId="{3106651A-426F-4B7D-A425-3A63D5D43393}" srcOrd="1" destOrd="0" presId="urn:microsoft.com/office/officeart/2005/8/layout/radial2"/>
    <dgm:cxn modelId="{45A00ABD-07CD-4EC4-8D39-B45FF8667BEC}" type="presParOf" srcId="{9F637626-07C4-4209-BCBA-45C6CE90E8C5}" destId="{550963E3-D40C-4DF2-8023-C9244DEC4750}" srcOrd="2" destOrd="0" presId="urn:microsoft.com/office/officeart/2005/8/layout/radial2"/>
    <dgm:cxn modelId="{FBE99739-51C1-46B7-8B15-4146B6D603F8}" type="presParOf" srcId="{550963E3-D40C-4DF2-8023-C9244DEC4750}" destId="{C6A5BA7B-BD66-4F76-A90D-89180D49779E}" srcOrd="0" destOrd="0" presId="urn:microsoft.com/office/officeart/2005/8/layout/radial2"/>
    <dgm:cxn modelId="{2F267E3A-3E2C-4AAF-ABCF-C318FD6D56CB}" type="presParOf" srcId="{550963E3-D40C-4DF2-8023-C9244DEC4750}" destId="{D349DC9B-AB9D-4070-88C0-226B8DAA5067}" srcOrd="1" destOrd="0" presId="urn:microsoft.com/office/officeart/2005/8/layout/radial2"/>
    <dgm:cxn modelId="{28B58AB3-95DA-4B14-9400-7216C0E156C0}" type="presParOf" srcId="{9F637626-07C4-4209-BCBA-45C6CE90E8C5}" destId="{84146985-8D31-4618-853A-EB7176F7CB3D}" srcOrd="3" destOrd="0" presId="urn:microsoft.com/office/officeart/2005/8/layout/radial2"/>
    <dgm:cxn modelId="{1DA4F1DE-12CA-414A-A5DB-133E584D5BE9}" type="presParOf" srcId="{9F637626-07C4-4209-BCBA-45C6CE90E8C5}" destId="{0CE096B4-BFDA-4D13-B762-56608A2A138A}" srcOrd="4" destOrd="0" presId="urn:microsoft.com/office/officeart/2005/8/layout/radial2"/>
    <dgm:cxn modelId="{C74AE04C-FDBE-48B9-B5CB-C17A80D3B846}" type="presParOf" srcId="{0CE096B4-BFDA-4D13-B762-56608A2A138A}" destId="{C9928E5C-F921-4419-9FD9-D27351A49D7E}" srcOrd="0" destOrd="0" presId="urn:microsoft.com/office/officeart/2005/8/layout/radial2"/>
    <dgm:cxn modelId="{B9D82675-0FCD-474E-B391-093B9EF46F44}" type="presParOf" srcId="{0CE096B4-BFDA-4D13-B762-56608A2A138A}" destId="{C6C3AED7-1FD0-4394-A859-391744ADEAE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6C389F-1AD4-48E5-B6FE-C762DFCA726B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C2FBF1-7569-4600-ACF1-FC1EDCF5CA28}">
      <dgm:prSet/>
      <dgm:spPr/>
      <dgm:t>
        <a:bodyPr/>
        <a:lstStyle/>
        <a:p>
          <a:r>
            <a:rPr lang="cs-CZ" b="1" dirty="0">
              <a:hlinkClick xmlns:r="http://schemas.openxmlformats.org/officeDocument/2006/relationships" r:id="rId1"/>
            </a:rPr>
            <a:t>příslib přijetí </a:t>
          </a:r>
          <a:r>
            <a:rPr lang="cs-CZ" b="0" dirty="0"/>
            <a:t>od potenciálního rakouského školitele</a:t>
          </a:r>
          <a:endParaRPr lang="cs-CZ" dirty="0"/>
        </a:p>
      </dgm:t>
    </dgm:pt>
    <dgm:pt modelId="{4F87DDED-F400-44FD-A1A2-25985B72324D}" type="parTrans" cxnId="{B6235B9E-B396-42E4-A87B-CF2E4E656D03}">
      <dgm:prSet/>
      <dgm:spPr/>
      <dgm:t>
        <a:bodyPr/>
        <a:lstStyle/>
        <a:p>
          <a:endParaRPr lang="cs-CZ"/>
        </a:p>
      </dgm:t>
    </dgm:pt>
    <dgm:pt modelId="{2EE9434B-25A1-4E59-9CD7-1FD73298CEB6}" type="sibTrans" cxnId="{B6235B9E-B396-42E4-A87B-CF2E4E656D03}">
      <dgm:prSet/>
      <dgm:spPr/>
      <dgm:t>
        <a:bodyPr/>
        <a:lstStyle/>
        <a:p>
          <a:endParaRPr lang="cs-CZ"/>
        </a:p>
      </dgm:t>
    </dgm:pt>
    <dgm:pt modelId="{3961FF0D-DE42-40D3-B432-3104189857C1}">
      <dgm:prSet/>
      <dgm:spPr/>
      <dgm:t>
        <a:bodyPr/>
        <a:lstStyle/>
        <a:p>
          <a:r>
            <a:rPr lang="cs-CZ" b="1" dirty="0">
              <a:hlinkClick xmlns:r="http://schemas.openxmlformats.org/officeDocument/2006/relationships" r:id="rId2"/>
            </a:rPr>
            <a:t>doporučení</a:t>
          </a:r>
          <a:r>
            <a:rPr lang="cs-CZ" b="0" dirty="0">
              <a:hlinkClick xmlns:r="http://schemas.openxmlformats.org/officeDocument/2006/relationships" r:id="rId2"/>
            </a:rPr>
            <a:t> </a:t>
          </a:r>
          <a:r>
            <a:rPr lang="cs-CZ" b="0" dirty="0"/>
            <a:t>od 2 pedagogů domácí VŠ</a:t>
          </a:r>
          <a:endParaRPr lang="cs-CZ" dirty="0"/>
        </a:p>
      </dgm:t>
    </dgm:pt>
    <dgm:pt modelId="{713EDE02-00CB-4FCC-B1A9-644044861FCC}" type="parTrans" cxnId="{AA82915F-F744-44C9-A165-1DB802C69AA9}">
      <dgm:prSet/>
      <dgm:spPr/>
      <dgm:t>
        <a:bodyPr/>
        <a:lstStyle/>
        <a:p>
          <a:endParaRPr lang="cs-CZ"/>
        </a:p>
      </dgm:t>
    </dgm:pt>
    <dgm:pt modelId="{5C0659D3-7AE3-4A5A-AE24-51C460DC0502}" type="sibTrans" cxnId="{AA82915F-F744-44C9-A165-1DB802C69AA9}">
      <dgm:prSet/>
      <dgm:spPr/>
      <dgm:t>
        <a:bodyPr/>
        <a:lstStyle/>
        <a:p>
          <a:endParaRPr lang="cs-CZ"/>
        </a:p>
      </dgm:t>
    </dgm:pt>
    <dgm:pt modelId="{58BCF30F-4517-44E7-B8B6-6DC920ABE992}">
      <dgm:prSet/>
      <dgm:spPr/>
      <dgm:t>
        <a:bodyPr/>
        <a:lstStyle/>
        <a:p>
          <a:r>
            <a:rPr lang="cs-CZ" b="0" dirty="0"/>
            <a:t>DIPLOMA SUPPLEMENT za poslední ukončenou etapu VŠ studia v aj nebo </a:t>
          </a:r>
          <a:r>
            <a:rPr lang="cs-CZ" b="0" dirty="0" err="1"/>
            <a:t>nj</a:t>
          </a:r>
          <a:endParaRPr lang="cs-CZ" dirty="0"/>
        </a:p>
      </dgm:t>
    </dgm:pt>
    <dgm:pt modelId="{97E2BFCB-4C79-41C9-96F8-8050245A1454}" type="parTrans" cxnId="{DE1DA1F3-E14D-472E-BF5C-9F187CD315C5}">
      <dgm:prSet/>
      <dgm:spPr/>
      <dgm:t>
        <a:bodyPr/>
        <a:lstStyle/>
        <a:p>
          <a:endParaRPr lang="cs-CZ"/>
        </a:p>
      </dgm:t>
    </dgm:pt>
    <dgm:pt modelId="{42760B0C-3D90-4FB9-AF0E-E71B75F35E99}" type="sibTrans" cxnId="{DE1DA1F3-E14D-472E-BF5C-9F187CD315C5}">
      <dgm:prSet/>
      <dgm:spPr/>
      <dgm:t>
        <a:bodyPr/>
        <a:lstStyle/>
        <a:p>
          <a:endParaRPr lang="cs-CZ"/>
        </a:p>
      </dgm:t>
    </dgm:pt>
    <dgm:pt modelId="{0519421B-27BD-48A4-9FAC-FDD3E7FE8B1F}">
      <dgm:prSet/>
      <dgm:spPr/>
      <dgm:t>
        <a:bodyPr/>
        <a:lstStyle/>
        <a:p>
          <a:r>
            <a:rPr lang="cs-CZ" b="0" dirty="0"/>
            <a:t>studijní výsledky za neukončenou etapu v aj nebo </a:t>
          </a:r>
          <a:r>
            <a:rPr lang="cs-CZ" b="0" dirty="0" err="1"/>
            <a:t>nj</a:t>
          </a:r>
          <a:endParaRPr lang="cs-CZ" dirty="0"/>
        </a:p>
      </dgm:t>
    </dgm:pt>
    <dgm:pt modelId="{ACB539D6-9972-4EF8-BB82-6EC8CA495226}" type="parTrans" cxnId="{2C43F530-CE89-49C2-A754-287F4851ABC3}">
      <dgm:prSet/>
      <dgm:spPr/>
      <dgm:t>
        <a:bodyPr/>
        <a:lstStyle/>
        <a:p>
          <a:endParaRPr lang="cs-CZ"/>
        </a:p>
      </dgm:t>
    </dgm:pt>
    <dgm:pt modelId="{8F0DC448-71FF-4165-8F74-15A3AE34F6B0}" type="sibTrans" cxnId="{2C43F530-CE89-49C2-A754-287F4851ABC3}">
      <dgm:prSet/>
      <dgm:spPr/>
      <dgm:t>
        <a:bodyPr/>
        <a:lstStyle/>
        <a:p>
          <a:endParaRPr lang="cs-CZ"/>
        </a:p>
      </dgm:t>
    </dgm:pt>
    <dgm:pt modelId="{DC8E0AAB-2DD6-4496-B0DD-BD17D03103AC}">
      <dgm:prSet/>
      <dgm:spPr/>
      <dgm:t>
        <a:bodyPr/>
        <a:lstStyle/>
        <a:p>
          <a:r>
            <a:rPr lang="cs-CZ" b="0" i="0" dirty="0">
              <a:hlinkClick xmlns:r="http://schemas.openxmlformats.org/officeDocument/2006/relationships" r:id="rId3"/>
            </a:rPr>
            <a:t>evidenční formulář </a:t>
          </a:r>
          <a:r>
            <a:rPr lang="cs-CZ" b="0" i="0" dirty="0"/>
            <a:t>uchazeče o stipendium v češtině s podpisem</a:t>
          </a:r>
          <a:endParaRPr lang="cs-CZ" i="0" dirty="0"/>
        </a:p>
      </dgm:t>
    </dgm:pt>
    <dgm:pt modelId="{4ECE6C44-0E1C-4E21-9495-B168BAFD5A92}" type="parTrans" cxnId="{D1F86302-6065-45A0-B8AA-3BCA679F0640}">
      <dgm:prSet/>
      <dgm:spPr/>
      <dgm:t>
        <a:bodyPr/>
        <a:lstStyle/>
        <a:p>
          <a:endParaRPr lang="cs-CZ"/>
        </a:p>
      </dgm:t>
    </dgm:pt>
    <dgm:pt modelId="{455901ED-3127-4FCA-84E2-A7352DC0F79F}" type="sibTrans" cxnId="{D1F86302-6065-45A0-B8AA-3BCA679F0640}">
      <dgm:prSet/>
      <dgm:spPr/>
      <dgm:t>
        <a:bodyPr/>
        <a:lstStyle/>
        <a:p>
          <a:endParaRPr lang="cs-CZ"/>
        </a:p>
      </dgm:t>
    </dgm:pt>
    <dgm:pt modelId="{E8A40199-ECB2-477B-A8AE-27CF62807909}" type="pres">
      <dgm:prSet presAssocID="{896C389F-1AD4-48E5-B6FE-C762DFCA726B}" presName="Name0" presStyleCnt="0">
        <dgm:presLayoutVars>
          <dgm:dir/>
          <dgm:animLvl val="lvl"/>
          <dgm:resizeHandles val="exact"/>
        </dgm:presLayoutVars>
      </dgm:prSet>
      <dgm:spPr/>
    </dgm:pt>
    <dgm:pt modelId="{FF9DD257-F29A-41F2-B324-5817BC07EE0D}" type="pres">
      <dgm:prSet presAssocID="{DC8E0AAB-2DD6-4496-B0DD-BD17D03103AC}" presName="boxAndChildren" presStyleCnt="0"/>
      <dgm:spPr/>
    </dgm:pt>
    <dgm:pt modelId="{58D98D6C-ACF3-4C03-A9A4-29C5C0A874A3}" type="pres">
      <dgm:prSet presAssocID="{DC8E0AAB-2DD6-4496-B0DD-BD17D03103AC}" presName="parentTextBox" presStyleLbl="node1" presStyleIdx="0" presStyleCnt="5"/>
      <dgm:spPr/>
    </dgm:pt>
    <dgm:pt modelId="{E9CAE103-1603-4EEF-A38C-94A7B63F57B3}" type="pres">
      <dgm:prSet presAssocID="{8F0DC448-71FF-4165-8F74-15A3AE34F6B0}" presName="sp" presStyleCnt="0"/>
      <dgm:spPr/>
    </dgm:pt>
    <dgm:pt modelId="{6228D58B-D2AF-423C-8C72-EB2E3BE0CB8A}" type="pres">
      <dgm:prSet presAssocID="{0519421B-27BD-48A4-9FAC-FDD3E7FE8B1F}" presName="arrowAndChildren" presStyleCnt="0"/>
      <dgm:spPr/>
    </dgm:pt>
    <dgm:pt modelId="{5BFA7169-FB43-49D2-B3AE-9B3EE0D3F432}" type="pres">
      <dgm:prSet presAssocID="{0519421B-27BD-48A4-9FAC-FDD3E7FE8B1F}" presName="parentTextArrow" presStyleLbl="node1" presStyleIdx="1" presStyleCnt="5"/>
      <dgm:spPr/>
    </dgm:pt>
    <dgm:pt modelId="{3E414E6E-1D2E-4680-BD21-AF1F95CBA5E0}" type="pres">
      <dgm:prSet presAssocID="{42760B0C-3D90-4FB9-AF0E-E71B75F35E99}" presName="sp" presStyleCnt="0"/>
      <dgm:spPr/>
    </dgm:pt>
    <dgm:pt modelId="{A6F30B49-BA47-4603-8DB5-83FDC3E74377}" type="pres">
      <dgm:prSet presAssocID="{58BCF30F-4517-44E7-B8B6-6DC920ABE992}" presName="arrowAndChildren" presStyleCnt="0"/>
      <dgm:spPr/>
    </dgm:pt>
    <dgm:pt modelId="{801839A9-64DD-4D0E-8C54-8F5B02463C55}" type="pres">
      <dgm:prSet presAssocID="{58BCF30F-4517-44E7-B8B6-6DC920ABE992}" presName="parentTextArrow" presStyleLbl="node1" presStyleIdx="2" presStyleCnt="5"/>
      <dgm:spPr/>
    </dgm:pt>
    <dgm:pt modelId="{79FE4098-FCF3-4286-B1BB-A91521F4680F}" type="pres">
      <dgm:prSet presAssocID="{5C0659D3-7AE3-4A5A-AE24-51C460DC0502}" presName="sp" presStyleCnt="0"/>
      <dgm:spPr/>
    </dgm:pt>
    <dgm:pt modelId="{44991E93-6CFC-4B85-9092-9B25A38A83F6}" type="pres">
      <dgm:prSet presAssocID="{3961FF0D-DE42-40D3-B432-3104189857C1}" presName="arrowAndChildren" presStyleCnt="0"/>
      <dgm:spPr/>
    </dgm:pt>
    <dgm:pt modelId="{F358647A-FD24-4DE5-A49B-1224509BF4E1}" type="pres">
      <dgm:prSet presAssocID="{3961FF0D-DE42-40D3-B432-3104189857C1}" presName="parentTextArrow" presStyleLbl="node1" presStyleIdx="3" presStyleCnt="5"/>
      <dgm:spPr/>
    </dgm:pt>
    <dgm:pt modelId="{96272961-C7B2-461D-97B4-453066BC8C88}" type="pres">
      <dgm:prSet presAssocID="{2EE9434B-25A1-4E59-9CD7-1FD73298CEB6}" presName="sp" presStyleCnt="0"/>
      <dgm:spPr/>
    </dgm:pt>
    <dgm:pt modelId="{16B580CB-52F1-4478-A5C6-52D12F245801}" type="pres">
      <dgm:prSet presAssocID="{23C2FBF1-7569-4600-ACF1-FC1EDCF5CA28}" presName="arrowAndChildren" presStyleCnt="0"/>
      <dgm:spPr/>
    </dgm:pt>
    <dgm:pt modelId="{445B4369-CCEB-4562-9617-F24ED57A6D04}" type="pres">
      <dgm:prSet presAssocID="{23C2FBF1-7569-4600-ACF1-FC1EDCF5CA28}" presName="parentTextArrow" presStyleLbl="node1" presStyleIdx="4" presStyleCnt="5"/>
      <dgm:spPr/>
    </dgm:pt>
  </dgm:ptLst>
  <dgm:cxnLst>
    <dgm:cxn modelId="{D1F86302-6065-45A0-B8AA-3BCA679F0640}" srcId="{896C389F-1AD4-48E5-B6FE-C762DFCA726B}" destId="{DC8E0AAB-2DD6-4496-B0DD-BD17D03103AC}" srcOrd="4" destOrd="0" parTransId="{4ECE6C44-0E1C-4E21-9495-B168BAFD5A92}" sibTransId="{455901ED-3127-4FCA-84E2-A7352DC0F79F}"/>
    <dgm:cxn modelId="{EC41390A-B687-450B-9B72-5065F6284B13}" type="presOf" srcId="{23C2FBF1-7569-4600-ACF1-FC1EDCF5CA28}" destId="{445B4369-CCEB-4562-9617-F24ED57A6D04}" srcOrd="0" destOrd="0" presId="urn:microsoft.com/office/officeart/2005/8/layout/process4"/>
    <dgm:cxn modelId="{2C43F530-CE89-49C2-A754-287F4851ABC3}" srcId="{896C389F-1AD4-48E5-B6FE-C762DFCA726B}" destId="{0519421B-27BD-48A4-9FAC-FDD3E7FE8B1F}" srcOrd="3" destOrd="0" parTransId="{ACB539D6-9972-4EF8-BB82-6EC8CA495226}" sibTransId="{8F0DC448-71FF-4165-8F74-15A3AE34F6B0}"/>
    <dgm:cxn modelId="{AA82915F-F744-44C9-A165-1DB802C69AA9}" srcId="{896C389F-1AD4-48E5-B6FE-C762DFCA726B}" destId="{3961FF0D-DE42-40D3-B432-3104189857C1}" srcOrd="1" destOrd="0" parTransId="{713EDE02-00CB-4FCC-B1A9-644044861FCC}" sibTransId="{5C0659D3-7AE3-4A5A-AE24-51C460DC0502}"/>
    <dgm:cxn modelId="{3D697C66-89F8-4E3D-9DF6-BD490D087DF2}" type="presOf" srcId="{0519421B-27BD-48A4-9FAC-FDD3E7FE8B1F}" destId="{5BFA7169-FB43-49D2-B3AE-9B3EE0D3F432}" srcOrd="0" destOrd="0" presId="urn:microsoft.com/office/officeart/2005/8/layout/process4"/>
    <dgm:cxn modelId="{7675E46D-AD75-4BAB-A7E6-E73E45282517}" type="presOf" srcId="{896C389F-1AD4-48E5-B6FE-C762DFCA726B}" destId="{E8A40199-ECB2-477B-A8AE-27CF62807909}" srcOrd="0" destOrd="0" presId="urn:microsoft.com/office/officeart/2005/8/layout/process4"/>
    <dgm:cxn modelId="{B6235B9E-B396-42E4-A87B-CF2E4E656D03}" srcId="{896C389F-1AD4-48E5-B6FE-C762DFCA726B}" destId="{23C2FBF1-7569-4600-ACF1-FC1EDCF5CA28}" srcOrd="0" destOrd="0" parTransId="{4F87DDED-F400-44FD-A1A2-25985B72324D}" sibTransId="{2EE9434B-25A1-4E59-9CD7-1FD73298CEB6}"/>
    <dgm:cxn modelId="{4E981AA3-7EC7-4C02-BA49-2F573C611A96}" type="presOf" srcId="{DC8E0AAB-2DD6-4496-B0DD-BD17D03103AC}" destId="{58D98D6C-ACF3-4C03-A9A4-29C5C0A874A3}" srcOrd="0" destOrd="0" presId="urn:microsoft.com/office/officeart/2005/8/layout/process4"/>
    <dgm:cxn modelId="{89ECC6DA-49B1-4CC0-9CA3-18A0CF59864E}" type="presOf" srcId="{58BCF30F-4517-44E7-B8B6-6DC920ABE992}" destId="{801839A9-64DD-4D0E-8C54-8F5B02463C55}" srcOrd="0" destOrd="0" presId="urn:microsoft.com/office/officeart/2005/8/layout/process4"/>
    <dgm:cxn modelId="{DE1DA1F3-E14D-472E-BF5C-9F187CD315C5}" srcId="{896C389F-1AD4-48E5-B6FE-C762DFCA726B}" destId="{58BCF30F-4517-44E7-B8B6-6DC920ABE992}" srcOrd="2" destOrd="0" parTransId="{97E2BFCB-4C79-41C9-96F8-8050245A1454}" sibTransId="{42760B0C-3D90-4FB9-AF0E-E71B75F35E99}"/>
    <dgm:cxn modelId="{070FE5F7-2694-4242-8FDA-320FEAEE096E}" type="presOf" srcId="{3961FF0D-DE42-40D3-B432-3104189857C1}" destId="{F358647A-FD24-4DE5-A49B-1224509BF4E1}" srcOrd="0" destOrd="0" presId="urn:microsoft.com/office/officeart/2005/8/layout/process4"/>
    <dgm:cxn modelId="{ADE703D0-30D2-4004-B7C3-669F9618F99C}" type="presParOf" srcId="{E8A40199-ECB2-477B-A8AE-27CF62807909}" destId="{FF9DD257-F29A-41F2-B324-5817BC07EE0D}" srcOrd="0" destOrd="0" presId="urn:microsoft.com/office/officeart/2005/8/layout/process4"/>
    <dgm:cxn modelId="{55BF9353-12EE-4AD2-B549-B23F574D1EF7}" type="presParOf" srcId="{FF9DD257-F29A-41F2-B324-5817BC07EE0D}" destId="{58D98D6C-ACF3-4C03-A9A4-29C5C0A874A3}" srcOrd="0" destOrd="0" presId="urn:microsoft.com/office/officeart/2005/8/layout/process4"/>
    <dgm:cxn modelId="{23B76C62-0368-4B2C-999A-1EDEAD6AB358}" type="presParOf" srcId="{E8A40199-ECB2-477B-A8AE-27CF62807909}" destId="{E9CAE103-1603-4EEF-A38C-94A7B63F57B3}" srcOrd="1" destOrd="0" presId="urn:microsoft.com/office/officeart/2005/8/layout/process4"/>
    <dgm:cxn modelId="{48DB2F07-0B61-4794-8210-8AE3C9DFC9FA}" type="presParOf" srcId="{E8A40199-ECB2-477B-A8AE-27CF62807909}" destId="{6228D58B-D2AF-423C-8C72-EB2E3BE0CB8A}" srcOrd="2" destOrd="0" presId="urn:microsoft.com/office/officeart/2005/8/layout/process4"/>
    <dgm:cxn modelId="{E5A78343-4C0B-4640-AC8D-CC06E07F9054}" type="presParOf" srcId="{6228D58B-D2AF-423C-8C72-EB2E3BE0CB8A}" destId="{5BFA7169-FB43-49D2-B3AE-9B3EE0D3F432}" srcOrd="0" destOrd="0" presId="urn:microsoft.com/office/officeart/2005/8/layout/process4"/>
    <dgm:cxn modelId="{4A1C50C4-D61E-44C2-BC5F-60D225CFBDA3}" type="presParOf" srcId="{E8A40199-ECB2-477B-A8AE-27CF62807909}" destId="{3E414E6E-1D2E-4680-BD21-AF1F95CBA5E0}" srcOrd="3" destOrd="0" presId="urn:microsoft.com/office/officeart/2005/8/layout/process4"/>
    <dgm:cxn modelId="{D8D0786B-57C9-488A-A179-6A26EF0A2587}" type="presParOf" srcId="{E8A40199-ECB2-477B-A8AE-27CF62807909}" destId="{A6F30B49-BA47-4603-8DB5-83FDC3E74377}" srcOrd="4" destOrd="0" presId="urn:microsoft.com/office/officeart/2005/8/layout/process4"/>
    <dgm:cxn modelId="{6D8775AF-0DE9-4C6A-BB76-9DA1C4E8688D}" type="presParOf" srcId="{A6F30B49-BA47-4603-8DB5-83FDC3E74377}" destId="{801839A9-64DD-4D0E-8C54-8F5B02463C55}" srcOrd="0" destOrd="0" presId="urn:microsoft.com/office/officeart/2005/8/layout/process4"/>
    <dgm:cxn modelId="{8DF71FDC-6BFE-42FD-85DD-E7FB7AC96F1B}" type="presParOf" srcId="{E8A40199-ECB2-477B-A8AE-27CF62807909}" destId="{79FE4098-FCF3-4286-B1BB-A91521F4680F}" srcOrd="5" destOrd="0" presId="urn:microsoft.com/office/officeart/2005/8/layout/process4"/>
    <dgm:cxn modelId="{723ACCDA-F5EF-4BF5-AAD9-18D62E5F3FC2}" type="presParOf" srcId="{E8A40199-ECB2-477B-A8AE-27CF62807909}" destId="{44991E93-6CFC-4B85-9092-9B25A38A83F6}" srcOrd="6" destOrd="0" presId="urn:microsoft.com/office/officeart/2005/8/layout/process4"/>
    <dgm:cxn modelId="{4F21616E-E853-48C0-955A-849BC327108D}" type="presParOf" srcId="{44991E93-6CFC-4B85-9092-9B25A38A83F6}" destId="{F358647A-FD24-4DE5-A49B-1224509BF4E1}" srcOrd="0" destOrd="0" presId="urn:microsoft.com/office/officeart/2005/8/layout/process4"/>
    <dgm:cxn modelId="{2C0C2D09-968D-445B-AFAA-C070CA3E20D5}" type="presParOf" srcId="{E8A40199-ECB2-477B-A8AE-27CF62807909}" destId="{96272961-C7B2-461D-97B4-453066BC8C88}" srcOrd="7" destOrd="0" presId="urn:microsoft.com/office/officeart/2005/8/layout/process4"/>
    <dgm:cxn modelId="{F9385A1B-A8BF-4B51-BE9E-7AC1A80E7469}" type="presParOf" srcId="{E8A40199-ECB2-477B-A8AE-27CF62807909}" destId="{16B580CB-52F1-4478-A5C6-52D12F245801}" srcOrd="8" destOrd="0" presId="urn:microsoft.com/office/officeart/2005/8/layout/process4"/>
    <dgm:cxn modelId="{F34BA020-DFE6-4F47-B7E5-FC08AF75AAD6}" type="presParOf" srcId="{16B580CB-52F1-4478-A5C6-52D12F245801}" destId="{445B4369-CCEB-4562-9617-F24ED57A6D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0E83535-2682-4DEE-8BDA-3DDD0FEB9A0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B0A5F3-0917-4220-9F17-C161EC3A68C5}">
      <dgm:prSet/>
      <dgm:spPr/>
      <dgm:t>
        <a:bodyPr/>
        <a:lstStyle/>
        <a:p>
          <a:r>
            <a:rPr lang="cs-CZ" b="0" dirty="0"/>
            <a:t>Pro potřeby výběrového řízení není třeba překlady dokumentů nechat úředně ověřovat! </a:t>
          </a:r>
          <a:endParaRPr lang="cs-CZ" dirty="0"/>
        </a:p>
      </dgm:t>
    </dgm:pt>
    <dgm:pt modelId="{E2EB7009-9BDB-4852-88B4-D4244CA067D1}" type="parTrans" cxnId="{6440392A-BA51-49EB-A3FA-0231E45FF15E}">
      <dgm:prSet/>
      <dgm:spPr/>
      <dgm:t>
        <a:bodyPr/>
        <a:lstStyle/>
        <a:p>
          <a:endParaRPr lang="cs-CZ"/>
        </a:p>
      </dgm:t>
    </dgm:pt>
    <dgm:pt modelId="{ED5E3578-C44A-414A-BD9D-6E0121E21A9A}" type="sibTrans" cxnId="{6440392A-BA51-49EB-A3FA-0231E45FF15E}">
      <dgm:prSet/>
      <dgm:spPr/>
      <dgm:t>
        <a:bodyPr/>
        <a:lstStyle/>
        <a:p>
          <a:endParaRPr lang="cs-CZ"/>
        </a:p>
      </dgm:t>
    </dgm:pt>
    <dgm:pt modelId="{82C3B510-E229-49E8-A4C4-A89D9E3BBD18}" type="pres">
      <dgm:prSet presAssocID="{40E83535-2682-4DEE-8BDA-3DDD0FEB9A0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04467F-8C83-45A8-84CF-D578D7B8554D}" type="pres">
      <dgm:prSet presAssocID="{A4B0A5F3-0917-4220-9F17-C161EC3A68C5}" presName="hierRoot1" presStyleCnt="0">
        <dgm:presLayoutVars>
          <dgm:hierBranch val="init"/>
        </dgm:presLayoutVars>
      </dgm:prSet>
      <dgm:spPr/>
    </dgm:pt>
    <dgm:pt modelId="{57925646-9619-4445-B71A-4A9BA176B5D6}" type="pres">
      <dgm:prSet presAssocID="{A4B0A5F3-0917-4220-9F17-C161EC3A68C5}" presName="rootComposite1" presStyleCnt="0"/>
      <dgm:spPr/>
    </dgm:pt>
    <dgm:pt modelId="{F0326CD1-05B4-415B-AA43-E238FAC8FEE2}" type="pres">
      <dgm:prSet presAssocID="{A4B0A5F3-0917-4220-9F17-C161EC3A68C5}" presName="rootText1" presStyleLbl="alignAcc1" presStyleIdx="0" presStyleCnt="0">
        <dgm:presLayoutVars>
          <dgm:chPref val="3"/>
        </dgm:presLayoutVars>
      </dgm:prSet>
      <dgm:spPr/>
    </dgm:pt>
    <dgm:pt modelId="{BC5D04FE-F476-4BF1-9A9E-76CC7478ABDC}" type="pres">
      <dgm:prSet presAssocID="{A4B0A5F3-0917-4220-9F17-C161EC3A68C5}" presName="topArc1" presStyleLbl="parChTrans1D1" presStyleIdx="0" presStyleCnt="2"/>
      <dgm:spPr/>
    </dgm:pt>
    <dgm:pt modelId="{6E92CA83-94ED-4ECD-8842-48F8C0D864EA}" type="pres">
      <dgm:prSet presAssocID="{A4B0A5F3-0917-4220-9F17-C161EC3A68C5}" presName="bottomArc1" presStyleLbl="parChTrans1D1" presStyleIdx="1" presStyleCnt="2"/>
      <dgm:spPr/>
    </dgm:pt>
    <dgm:pt modelId="{961D4C12-AD3A-41B4-AC33-16182949AC66}" type="pres">
      <dgm:prSet presAssocID="{A4B0A5F3-0917-4220-9F17-C161EC3A68C5}" presName="topConnNode1" presStyleLbl="node1" presStyleIdx="0" presStyleCnt="0"/>
      <dgm:spPr/>
    </dgm:pt>
    <dgm:pt modelId="{B5247FA8-2EE9-498B-A015-BF4DFDE34E86}" type="pres">
      <dgm:prSet presAssocID="{A4B0A5F3-0917-4220-9F17-C161EC3A68C5}" presName="hierChild2" presStyleCnt="0"/>
      <dgm:spPr/>
    </dgm:pt>
    <dgm:pt modelId="{387EF212-39E5-462E-B8F0-7130D93A8983}" type="pres">
      <dgm:prSet presAssocID="{A4B0A5F3-0917-4220-9F17-C161EC3A68C5}" presName="hierChild3" presStyleCnt="0"/>
      <dgm:spPr/>
    </dgm:pt>
  </dgm:ptLst>
  <dgm:cxnLst>
    <dgm:cxn modelId="{5490A519-FFBB-4585-9E95-A14A270DFAD2}" type="presOf" srcId="{40E83535-2682-4DEE-8BDA-3DDD0FEB9A0E}" destId="{82C3B510-E229-49E8-A4C4-A89D9E3BBD18}" srcOrd="0" destOrd="0" presId="urn:microsoft.com/office/officeart/2008/layout/HalfCircleOrganizationChart"/>
    <dgm:cxn modelId="{6440392A-BA51-49EB-A3FA-0231E45FF15E}" srcId="{40E83535-2682-4DEE-8BDA-3DDD0FEB9A0E}" destId="{A4B0A5F3-0917-4220-9F17-C161EC3A68C5}" srcOrd="0" destOrd="0" parTransId="{E2EB7009-9BDB-4852-88B4-D4244CA067D1}" sibTransId="{ED5E3578-C44A-414A-BD9D-6E0121E21A9A}"/>
    <dgm:cxn modelId="{3641433F-6842-4F85-8831-37B46DB58AF8}" type="presOf" srcId="{A4B0A5F3-0917-4220-9F17-C161EC3A68C5}" destId="{F0326CD1-05B4-415B-AA43-E238FAC8FEE2}" srcOrd="0" destOrd="0" presId="urn:microsoft.com/office/officeart/2008/layout/HalfCircleOrganizationChart"/>
    <dgm:cxn modelId="{DC3F19FC-F10B-45EF-9DE7-1DF7DD3A6CE3}" type="presOf" srcId="{A4B0A5F3-0917-4220-9F17-C161EC3A68C5}" destId="{961D4C12-AD3A-41B4-AC33-16182949AC66}" srcOrd="1" destOrd="0" presId="urn:microsoft.com/office/officeart/2008/layout/HalfCircleOrganizationChart"/>
    <dgm:cxn modelId="{3E4B20F5-0993-458A-9463-F8EA29DB5A88}" type="presParOf" srcId="{82C3B510-E229-49E8-A4C4-A89D9E3BBD18}" destId="{A504467F-8C83-45A8-84CF-D578D7B8554D}" srcOrd="0" destOrd="0" presId="urn:microsoft.com/office/officeart/2008/layout/HalfCircleOrganizationChart"/>
    <dgm:cxn modelId="{91BECF67-2A55-4A31-8E74-4084CB496AA4}" type="presParOf" srcId="{A504467F-8C83-45A8-84CF-D578D7B8554D}" destId="{57925646-9619-4445-B71A-4A9BA176B5D6}" srcOrd="0" destOrd="0" presId="urn:microsoft.com/office/officeart/2008/layout/HalfCircleOrganizationChart"/>
    <dgm:cxn modelId="{B459EDC8-5136-4E2A-BF77-3816A31D405A}" type="presParOf" srcId="{57925646-9619-4445-B71A-4A9BA176B5D6}" destId="{F0326CD1-05B4-415B-AA43-E238FAC8FEE2}" srcOrd="0" destOrd="0" presId="urn:microsoft.com/office/officeart/2008/layout/HalfCircleOrganizationChart"/>
    <dgm:cxn modelId="{B8B2135B-007E-4D7E-AF60-EEEFE4EF515C}" type="presParOf" srcId="{57925646-9619-4445-B71A-4A9BA176B5D6}" destId="{BC5D04FE-F476-4BF1-9A9E-76CC7478ABDC}" srcOrd="1" destOrd="0" presId="urn:microsoft.com/office/officeart/2008/layout/HalfCircleOrganizationChart"/>
    <dgm:cxn modelId="{9D57890D-CBDA-438C-AD31-A60FEF5C2CE9}" type="presParOf" srcId="{57925646-9619-4445-B71A-4A9BA176B5D6}" destId="{6E92CA83-94ED-4ECD-8842-48F8C0D864EA}" srcOrd="2" destOrd="0" presId="urn:microsoft.com/office/officeart/2008/layout/HalfCircleOrganizationChart"/>
    <dgm:cxn modelId="{3DD31D87-943D-4385-B386-F798D95580A0}" type="presParOf" srcId="{57925646-9619-4445-B71A-4A9BA176B5D6}" destId="{961D4C12-AD3A-41B4-AC33-16182949AC66}" srcOrd="3" destOrd="0" presId="urn:microsoft.com/office/officeart/2008/layout/HalfCircleOrganizationChart"/>
    <dgm:cxn modelId="{C2AF85B3-4995-43F9-9384-4C8CFBBAFC0B}" type="presParOf" srcId="{A504467F-8C83-45A8-84CF-D578D7B8554D}" destId="{B5247FA8-2EE9-498B-A015-BF4DFDE34E86}" srcOrd="1" destOrd="0" presId="urn:microsoft.com/office/officeart/2008/layout/HalfCircleOrganizationChart"/>
    <dgm:cxn modelId="{729C60BC-8738-4777-98F6-0AFB7E0F4D6C}" type="presParOf" srcId="{A504467F-8C83-45A8-84CF-D578D7B8554D}" destId="{387EF212-39E5-462E-B8F0-7130D93A898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810FF33-FA86-44BD-83D4-4F9C0FAD50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5D4456-B88B-48E9-91EE-60290ECD96BF}">
      <dgm:prSet/>
      <dgm:spPr/>
      <dgm:t>
        <a:bodyPr/>
        <a:lstStyle/>
        <a:p>
          <a:r>
            <a:rPr lang="cs-CZ" b="0" dirty="0" err="1"/>
            <a:t>Antrag</a:t>
          </a:r>
          <a:r>
            <a:rPr lang="cs-CZ" b="0" dirty="0"/>
            <a:t> </a:t>
          </a:r>
          <a:r>
            <a:rPr lang="cs-CZ" b="0" dirty="0" err="1"/>
            <a:t>erstellen</a:t>
          </a:r>
          <a:endParaRPr lang="cs-CZ" b="0" dirty="0"/>
        </a:p>
        <a:p>
          <a:r>
            <a:rPr lang="cs-CZ" b="0" dirty="0"/>
            <a:t>(vytvořit žádost)</a:t>
          </a:r>
        </a:p>
        <a:p>
          <a:endParaRPr lang="cs-CZ" dirty="0"/>
        </a:p>
      </dgm:t>
    </dgm:pt>
    <dgm:pt modelId="{19E61688-94FB-412F-B347-BB669B76D9F7}" type="parTrans" cxnId="{858228C0-229A-46BB-BA74-E08E6F524034}">
      <dgm:prSet/>
      <dgm:spPr/>
      <dgm:t>
        <a:bodyPr/>
        <a:lstStyle/>
        <a:p>
          <a:endParaRPr lang="cs-CZ"/>
        </a:p>
      </dgm:t>
    </dgm:pt>
    <dgm:pt modelId="{C3FE9882-4794-4266-B796-5EE2A2BD5F76}" type="sibTrans" cxnId="{858228C0-229A-46BB-BA74-E08E6F524034}">
      <dgm:prSet/>
      <dgm:spPr/>
      <dgm:t>
        <a:bodyPr/>
        <a:lstStyle/>
        <a:p>
          <a:endParaRPr lang="cs-CZ"/>
        </a:p>
      </dgm:t>
    </dgm:pt>
    <dgm:pt modelId="{6CDFA41D-1D90-4D1C-B9CD-4A3D4371E6E1}">
      <dgm:prSet/>
      <dgm:spPr/>
      <dgm:t>
        <a:bodyPr/>
        <a:lstStyle/>
        <a:p>
          <a:r>
            <a:rPr lang="cs-CZ" b="0" dirty="0" err="1"/>
            <a:t>Antrag</a:t>
          </a:r>
          <a:r>
            <a:rPr lang="cs-CZ" b="0" dirty="0"/>
            <a:t> </a:t>
          </a:r>
          <a:r>
            <a:rPr lang="cs-CZ" b="0" dirty="0" err="1"/>
            <a:t>einreichen</a:t>
          </a:r>
          <a:r>
            <a:rPr lang="cs-CZ" b="0" dirty="0"/>
            <a:t> (nahrát žádost)</a:t>
          </a:r>
        </a:p>
      </dgm:t>
    </dgm:pt>
    <dgm:pt modelId="{CA5D9789-B55D-4B2B-AB82-698A3789EED1}" type="parTrans" cxnId="{CFC9BA7C-9F82-494A-BF6D-20F7782922D1}">
      <dgm:prSet/>
      <dgm:spPr/>
      <dgm:t>
        <a:bodyPr/>
        <a:lstStyle/>
        <a:p>
          <a:endParaRPr lang="cs-CZ"/>
        </a:p>
      </dgm:t>
    </dgm:pt>
    <dgm:pt modelId="{21DBD192-EED4-4FF5-A649-1D7C23857FA7}" type="sibTrans" cxnId="{CFC9BA7C-9F82-494A-BF6D-20F7782922D1}">
      <dgm:prSet/>
      <dgm:spPr/>
      <dgm:t>
        <a:bodyPr/>
        <a:lstStyle/>
        <a:p>
          <a:endParaRPr lang="cs-CZ"/>
        </a:p>
      </dgm:t>
    </dgm:pt>
    <dgm:pt modelId="{242EA0B6-C3D3-47D5-80D0-59336734EB7F}">
      <dgm:prSet/>
      <dgm:spPr/>
      <dgm:t>
        <a:bodyPr/>
        <a:lstStyle/>
        <a:p>
          <a:r>
            <a:rPr lang="cs-CZ" b="0" dirty="0" err="1"/>
            <a:t>Zuerkannt</a:t>
          </a:r>
          <a:r>
            <a:rPr lang="cs-CZ" b="0" dirty="0"/>
            <a:t> </a:t>
          </a:r>
          <a:r>
            <a:rPr lang="cs-CZ" b="0" dirty="0" err="1"/>
            <a:t>Benachrichtigung</a:t>
          </a:r>
          <a:endParaRPr lang="cs-CZ" b="0" dirty="0"/>
        </a:p>
        <a:p>
          <a:r>
            <a:rPr lang="cs-CZ" b="0" dirty="0"/>
            <a:t>(schválení žádosti)</a:t>
          </a:r>
          <a:endParaRPr lang="cs-CZ" dirty="0"/>
        </a:p>
      </dgm:t>
    </dgm:pt>
    <dgm:pt modelId="{522E4D82-0602-4C36-81D0-52624BBC43DD}" type="parTrans" cxnId="{6CA887D6-732C-472F-9327-0C753862BBF3}">
      <dgm:prSet/>
      <dgm:spPr/>
      <dgm:t>
        <a:bodyPr/>
        <a:lstStyle/>
        <a:p>
          <a:endParaRPr lang="cs-CZ"/>
        </a:p>
      </dgm:t>
    </dgm:pt>
    <dgm:pt modelId="{4F3637BF-27F5-4A68-A357-F10DF835EEBE}" type="sibTrans" cxnId="{6CA887D6-732C-472F-9327-0C753862BBF3}">
      <dgm:prSet/>
      <dgm:spPr/>
      <dgm:t>
        <a:bodyPr/>
        <a:lstStyle/>
        <a:p>
          <a:endParaRPr lang="cs-CZ"/>
        </a:p>
      </dgm:t>
    </dgm:pt>
    <dgm:pt modelId="{B1CF234E-7F0A-45B7-932B-6B20BA612FEF}" type="pres">
      <dgm:prSet presAssocID="{0810FF33-FA86-44BD-83D4-4F9C0FAD501C}" presName="Name0" presStyleCnt="0">
        <dgm:presLayoutVars>
          <dgm:dir/>
          <dgm:resizeHandles val="exact"/>
        </dgm:presLayoutVars>
      </dgm:prSet>
      <dgm:spPr/>
    </dgm:pt>
    <dgm:pt modelId="{E142E240-4667-4394-81CE-B9E2E37D1158}" type="pres">
      <dgm:prSet presAssocID="{0810FF33-FA86-44BD-83D4-4F9C0FAD501C}" presName="arrow" presStyleLbl="bgShp" presStyleIdx="0" presStyleCnt="1"/>
      <dgm:spPr/>
    </dgm:pt>
    <dgm:pt modelId="{BEFB1427-F284-4878-9EC4-8BF5BCC85878}" type="pres">
      <dgm:prSet presAssocID="{0810FF33-FA86-44BD-83D4-4F9C0FAD501C}" presName="points" presStyleCnt="0"/>
      <dgm:spPr/>
    </dgm:pt>
    <dgm:pt modelId="{3D36531C-753A-460F-88BA-FC362FD81990}" type="pres">
      <dgm:prSet presAssocID="{745D4456-B88B-48E9-91EE-60290ECD96BF}" presName="compositeA" presStyleCnt="0"/>
      <dgm:spPr/>
    </dgm:pt>
    <dgm:pt modelId="{18A0113A-3AEF-4343-93D8-ADF772FBEA2F}" type="pres">
      <dgm:prSet presAssocID="{745D4456-B88B-48E9-91EE-60290ECD96BF}" presName="textA" presStyleLbl="revTx" presStyleIdx="0" presStyleCnt="3" custLinFactNeighborX="311" custLinFactNeighborY="23269">
        <dgm:presLayoutVars>
          <dgm:bulletEnabled val="1"/>
        </dgm:presLayoutVars>
      </dgm:prSet>
      <dgm:spPr/>
    </dgm:pt>
    <dgm:pt modelId="{7132650D-62DA-49D7-B32B-7ECF4479A61E}" type="pres">
      <dgm:prSet presAssocID="{745D4456-B88B-48E9-91EE-60290ECD96BF}" presName="circleA" presStyleLbl="node1" presStyleIdx="0" presStyleCnt="3"/>
      <dgm:spPr/>
    </dgm:pt>
    <dgm:pt modelId="{97D3091F-F2AF-408B-8369-12056ED055BF}" type="pres">
      <dgm:prSet presAssocID="{745D4456-B88B-48E9-91EE-60290ECD96BF}" presName="spaceA" presStyleCnt="0"/>
      <dgm:spPr/>
    </dgm:pt>
    <dgm:pt modelId="{3CE37D5D-FD7B-499A-A0C8-4ABFB293CAF3}" type="pres">
      <dgm:prSet presAssocID="{C3FE9882-4794-4266-B796-5EE2A2BD5F76}" presName="space" presStyleCnt="0"/>
      <dgm:spPr/>
    </dgm:pt>
    <dgm:pt modelId="{F487FFBF-6FF4-439D-B68C-D77C30DEC402}" type="pres">
      <dgm:prSet presAssocID="{6CDFA41D-1D90-4D1C-B9CD-4A3D4371E6E1}" presName="compositeB" presStyleCnt="0"/>
      <dgm:spPr/>
    </dgm:pt>
    <dgm:pt modelId="{B1EA6435-18AE-48BE-BED3-8CA091CB0873}" type="pres">
      <dgm:prSet presAssocID="{6CDFA41D-1D90-4D1C-B9CD-4A3D4371E6E1}" presName="textB" presStyleLbl="revTx" presStyleIdx="1" presStyleCnt="3">
        <dgm:presLayoutVars>
          <dgm:bulletEnabled val="1"/>
        </dgm:presLayoutVars>
      </dgm:prSet>
      <dgm:spPr/>
    </dgm:pt>
    <dgm:pt modelId="{8D0B781E-E970-4F07-8169-41F70929D8E2}" type="pres">
      <dgm:prSet presAssocID="{6CDFA41D-1D90-4D1C-B9CD-4A3D4371E6E1}" presName="circleB" presStyleLbl="node1" presStyleIdx="1" presStyleCnt="3"/>
      <dgm:spPr/>
    </dgm:pt>
    <dgm:pt modelId="{9FA92162-6A77-4B0E-9014-6AD307DB977C}" type="pres">
      <dgm:prSet presAssocID="{6CDFA41D-1D90-4D1C-B9CD-4A3D4371E6E1}" presName="spaceB" presStyleCnt="0"/>
      <dgm:spPr/>
    </dgm:pt>
    <dgm:pt modelId="{C5E5F023-71F3-40B9-B432-39132F07F2A4}" type="pres">
      <dgm:prSet presAssocID="{21DBD192-EED4-4FF5-A649-1D7C23857FA7}" presName="space" presStyleCnt="0"/>
      <dgm:spPr/>
    </dgm:pt>
    <dgm:pt modelId="{8F9E7408-A534-4E9D-8B07-A9A7190AB301}" type="pres">
      <dgm:prSet presAssocID="{242EA0B6-C3D3-47D5-80D0-59336734EB7F}" presName="compositeA" presStyleCnt="0"/>
      <dgm:spPr/>
    </dgm:pt>
    <dgm:pt modelId="{868AE645-36FB-4537-B779-61552BF08604}" type="pres">
      <dgm:prSet presAssocID="{242EA0B6-C3D3-47D5-80D0-59336734EB7F}" presName="textA" presStyleLbl="revTx" presStyleIdx="2" presStyleCnt="3">
        <dgm:presLayoutVars>
          <dgm:bulletEnabled val="1"/>
        </dgm:presLayoutVars>
      </dgm:prSet>
      <dgm:spPr/>
    </dgm:pt>
    <dgm:pt modelId="{5AD919DA-66C9-4B59-BDD4-52B60B5A7C04}" type="pres">
      <dgm:prSet presAssocID="{242EA0B6-C3D3-47D5-80D0-59336734EB7F}" presName="circleA" presStyleLbl="node1" presStyleIdx="2" presStyleCnt="3"/>
      <dgm:spPr/>
    </dgm:pt>
    <dgm:pt modelId="{AB1040F7-1036-4215-A1E6-4ED0DF20CE0D}" type="pres">
      <dgm:prSet presAssocID="{242EA0B6-C3D3-47D5-80D0-59336734EB7F}" presName="spaceA" presStyleCnt="0"/>
      <dgm:spPr/>
    </dgm:pt>
  </dgm:ptLst>
  <dgm:cxnLst>
    <dgm:cxn modelId="{8360123E-F296-41BC-BA6C-17232EEA0237}" type="presOf" srcId="{6CDFA41D-1D90-4D1C-B9CD-4A3D4371E6E1}" destId="{B1EA6435-18AE-48BE-BED3-8CA091CB0873}" srcOrd="0" destOrd="0" presId="urn:microsoft.com/office/officeart/2005/8/layout/hProcess11"/>
    <dgm:cxn modelId="{1DA21C6A-26DF-412D-91E7-2D2C13C62CEA}" type="presOf" srcId="{0810FF33-FA86-44BD-83D4-4F9C0FAD501C}" destId="{B1CF234E-7F0A-45B7-932B-6B20BA612FEF}" srcOrd="0" destOrd="0" presId="urn:microsoft.com/office/officeart/2005/8/layout/hProcess11"/>
    <dgm:cxn modelId="{C5318E75-5101-4561-98AA-082E3CC77EB9}" type="presOf" srcId="{745D4456-B88B-48E9-91EE-60290ECD96BF}" destId="{18A0113A-3AEF-4343-93D8-ADF772FBEA2F}" srcOrd="0" destOrd="0" presId="urn:microsoft.com/office/officeart/2005/8/layout/hProcess11"/>
    <dgm:cxn modelId="{CFC9BA7C-9F82-494A-BF6D-20F7782922D1}" srcId="{0810FF33-FA86-44BD-83D4-4F9C0FAD501C}" destId="{6CDFA41D-1D90-4D1C-B9CD-4A3D4371E6E1}" srcOrd="1" destOrd="0" parTransId="{CA5D9789-B55D-4B2B-AB82-698A3789EED1}" sibTransId="{21DBD192-EED4-4FF5-A649-1D7C23857FA7}"/>
    <dgm:cxn modelId="{EB9358B0-64E8-4C7F-87C7-AD4C55229C6D}" type="presOf" srcId="{242EA0B6-C3D3-47D5-80D0-59336734EB7F}" destId="{868AE645-36FB-4537-B779-61552BF08604}" srcOrd="0" destOrd="0" presId="urn:microsoft.com/office/officeart/2005/8/layout/hProcess11"/>
    <dgm:cxn modelId="{858228C0-229A-46BB-BA74-E08E6F524034}" srcId="{0810FF33-FA86-44BD-83D4-4F9C0FAD501C}" destId="{745D4456-B88B-48E9-91EE-60290ECD96BF}" srcOrd="0" destOrd="0" parTransId="{19E61688-94FB-412F-B347-BB669B76D9F7}" sibTransId="{C3FE9882-4794-4266-B796-5EE2A2BD5F76}"/>
    <dgm:cxn modelId="{6CA887D6-732C-472F-9327-0C753862BBF3}" srcId="{0810FF33-FA86-44BD-83D4-4F9C0FAD501C}" destId="{242EA0B6-C3D3-47D5-80D0-59336734EB7F}" srcOrd="2" destOrd="0" parTransId="{522E4D82-0602-4C36-81D0-52624BBC43DD}" sibTransId="{4F3637BF-27F5-4A68-A357-F10DF835EEBE}"/>
    <dgm:cxn modelId="{25EC090E-A642-4200-A161-759302CE621D}" type="presParOf" srcId="{B1CF234E-7F0A-45B7-932B-6B20BA612FEF}" destId="{E142E240-4667-4394-81CE-B9E2E37D1158}" srcOrd="0" destOrd="0" presId="urn:microsoft.com/office/officeart/2005/8/layout/hProcess11"/>
    <dgm:cxn modelId="{CA15B425-9DC7-48A1-84F0-596F8A16F2F7}" type="presParOf" srcId="{B1CF234E-7F0A-45B7-932B-6B20BA612FEF}" destId="{BEFB1427-F284-4878-9EC4-8BF5BCC85878}" srcOrd="1" destOrd="0" presId="urn:microsoft.com/office/officeart/2005/8/layout/hProcess11"/>
    <dgm:cxn modelId="{F140E680-D266-4AB3-8365-6CD1D93927C9}" type="presParOf" srcId="{BEFB1427-F284-4878-9EC4-8BF5BCC85878}" destId="{3D36531C-753A-460F-88BA-FC362FD81990}" srcOrd="0" destOrd="0" presId="urn:microsoft.com/office/officeart/2005/8/layout/hProcess11"/>
    <dgm:cxn modelId="{D99B7905-2E7F-44C9-A041-173A3D1B6348}" type="presParOf" srcId="{3D36531C-753A-460F-88BA-FC362FD81990}" destId="{18A0113A-3AEF-4343-93D8-ADF772FBEA2F}" srcOrd="0" destOrd="0" presId="urn:microsoft.com/office/officeart/2005/8/layout/hProcess11"/>
    <dgm:cxn modelId="{EC0E8F84-7DA3-46C7-80A1-1548B7CA142F}" type="presParOf" srcId="{3D36531C-753A-460F-88BA-FC362FD81990}" destId="{7132650D-62DA-49D7-B32B-7ECF4479A61E}" srcOrd="1" destOrd="0" presId="urn:microsoft.com/office/officeart/2005/8/layout/hProcess11"/>
    <dgm:cxn modelId="{7448414A-1962-4434-A4F3-9FE8CEA8F357}" type="presParOf" srcId="{3D36531C-753A-460F-88BA-FC362FD81990}" destId="{97D3091F-F2AF-408B-8369-12056ED055BF}" srcOrd="2" destOrd="0" presId="urn:microsoft.com/office/officeart/2005/8/layout/hProcess11"/>
    <dgm:cxn modelId="{C83C6088-5C10-45FE-87C2-9C961E465160}" type="presParOf" srcId="{BEFB1427-F284-4878-9EC4-8BF5BCC85878}" destId="{3CE37D5D-FD7B-499A-A0C8-4ABFB293CAF3}" srcOrd="1" destOrd="0" presId="urn:microsoft.com/office/officeart/2005/8/layout/hProcess11"/>
    <dgm:cxn modelId="{85A16012-B58D-405A-A90A-28E124BA6C45}" type="presParOf" srcId="{BEFB1427-F284-4878-9EC4-8BF5BCC85878}" destId="{F487FFBF-6FF4-439D-B68C-D77C30DEC402}" srcOrd="2" destOrd="0" presId="urn:microsoft.com/office/officeart/2005/8/layout/hProcess11"/>
    <dgm:cxn modelId="{BCF78759-B690-4F0F-AED3-E5461CE5119D}" type="presParOf" srcId="{F487FFBF-6FF4-439D-B68C-D77C30DEC402}" destId="{B1EA6435-18AE-48BE-BED3-8CA091CB0873}" srcOrd="0" destOrd="0" presId="urn:microsoft.com/office/officeart/2005/8/layout/hProcess11"/>
    <dgm:cxn modelId="{FF8384E5-E877-4EFF-B50D-C8159F97938B}" type="presParOf" srcId="{F487FFBF-6FF4-439D-B68C-D77C30DEC402}" destId="{8D0B781E-E970-4F07-8169-41F70929D8E2}" srcOrd="1" destOrd="0" presId="urn:microsoft.com/office/officeart/2005/8/layout/hProcess11"/>
    <dgm:cxn modelId="{3B41B8DF-7A9B-409A-8705-0662E19624D1}" type="presParOf" srcId="{F487FFBF-6FF4-439D-B68C-D77C30DEC402}" destId="{9FA92162-6A77-4B0E-9014-6AD307DB977C}" srcOrd="2" destOrd="0" presId="urn:microsoft.com/office/officeart/2005/8/layout/hProcess11"/>
    <dgm:cxn modelId="{B75E41BD-AB33-4A58-BFB9-EDD13C15AE2F}" type="presParOf" srcId="{BEFB1427-F284-4878-9EC4-8BF5BCC85878}" destId="{C5E5F023-71F3-40B9-B432-39132F07F2A4}" srcOrd="3" destOrd="0" presId="urn:microsoft.com/office/officeart/2005/8/layout/hProcess11"/>
    <dgm:cxn modelId="{87F1522D-CBD8-4A24-AC29-4FBFC53F2110}" type="presParOf" srcId="{BEFB1427-F284-4878-9EC4-8BF5BCC85878}" destId="{8F9E7408-A534-4E9D-8B07-A9A7190AB301}" srcOrd="4" destOrd="0" presId="urn:microsoft.com/office/officeart/2005/8/layout/hProcess11"/>
    <dgm:cxn modelId="{60AFB902-A1DA-44B1-82B2-592EAC205255}" type="presParOf" srcId="{8F9E7408-A534-4E9D-8B07-A9A7190AB301}" destId="{868AE645-36FB-4537-B779-61552BF08604}" srcOrd="0" destOrd="0" presId="urn:microsoft.com/office/officeart/2005/8/layout/hProcess11"/>
    <dgm:cxn modelId="{BC49E1E3-C387-4CC5-BAEF-7B9C2E6AAC2F}" type="presParOf" srcId="{8F9E7408-A534-4E9D-8B07-A9A7190AB301}" destId="{5AD919DA-66C9-4B59-BDD4-52B60B5A7C04}" srcOrd="1" destOrd="0" presId="urn:microsoft.com/office/officeart/2005/8/layout/hProcess11"/>
    <dgm:cxn modelId="{99F4962D-5AD8-4631-BE23-5E020E64BEED}" type="presParOf" srcId="{8F9E7408-A534-4E9D-8B07-A9A7190AB301}" destId="{AB1040F7-1036-4215-A1E6-4ED0DF20CE0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836AA2-0580-419C-943A-E45468BE2B8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A138B9-8C2D-4983-8EF7-9AB523ABF703}">
      <dgm:prSet/>
      <dgm:spPr/>
      <dgm:t>
        <a:bodyPr/>
        <a:lstStyle/>
        <a:p>
          <a:r>
            <a:rPr lang="cs-CZ" b="0" dirty="0"/>
            <a:t>Podání žádosti online </a:t>
          </a:r>
          <a:br>
            <a:rPr lang="cs-CZ" b="0" dirty="0"/>
          </a:br>
          <a:r>
            <a:rPr lang="cs-CZ" b="0" dirty="0"/>
            <a:t>i poštou</a:t>
          </a:r>
          <a:endParaRPr lang="cs-CZ" dirty="0"/>
        </a:p>
      </dgm:t>
    </dgm:pt>
    <dgm:pt modelId="{3738004B-5800-4423-AB0C-8CA925F4885C}" type="parTrans" cxnId="{27152524-F72B-430F-9E1A-20C52F6F5FE5}">
      <dgm:prSet/>
      <dgm:spPr/>
      <dgm:t>
        <a:bodyPr/>
        <a:lstStyle/>
        <a:p>
          <a:endParaRPr lang="cs-CZ"/>
        </a:p>
      </dgm:t>
    </dgm:pt>
    <dgm:pt modelId="{F6EF030D-595E-4614-96B0-8BFE09FE3F29}" type="sibTrans" cxnId="{27152524-F72B-430F-9E1A-20C52F6F5FE5}">
      <dgm:prSet/>
      <dgm:spPr/>
      <dgm:t>
        <a:bodyPr/>
        <a:lstStyle/>
        <a:p>
          <a:endParaRPr lang="cs-CZ"/>
        </a:p>
      </dgm:t>
    </dgm:pt>
    <dgm:pt modelId="{F585C4F4-8D60-4C4C-B959-2BA16000EB2D}">
      <dgm:prSet/>
      <dgm:spPr/>
      <dgm:t>
        <a:bodyPr/>
        <a:lstStyle/>
        <a:p>
          <a:r>
            <a:rPr lang="cs-CZ" b="0" dirty="0"/>
            <a:t>Ze žádosti lze snadno </a:t>
          </a:r>
          <a:br>
            <a:rPr lang="cs-CZ" b="0" dirty="0"/>
          </a:br>
          <a:r>
            <a:rPr lang="cs-CZ" b="0" dirty="0"/>
            <a:t>a rychle vygenerovat </a:t>
          </a:r>
          <a:r>
            <a:rPr lang="cs-CZ" b="0" dirty="0" err="1"/>
            <a:t>pdf</a:t>
          </a:r>
          <a:endParaRPr lang="cs-CZ" dirty="0"/>
        </a:p>
      </dgm:t>
    </dgm:pt>
    <dgm:pt modelId="{8A890C56-C3A5-4DD5-AAD7-C9DAA5169001}" type="parTrans" cxnId="{AEA91E8E-B549-4944-BDB3-79647119393A}">
      <dgm:prSet/>
      <dgm:spPr/>
      <dgm:t>
        <a:bodyPr/>
        <a:lstStyle/>
        <a:p>
          <a:endParaRPr lang="cs-CZ"/>
        </a:p>
      </dgm:t>
    </dgm:pt>
    <dgm:pt modelId="{1DA7DD2F-A93A-47A1-8319-775B5BCCB7F0}" type="sibTrans" cxnId="{AEA91E8E-B549-4944-BDB3-79647119393A}">
      <dgm:prSet/>
      <dgm:spPr/>
      <dgm:t>
        <a:bodyPr/>
        <a:lstStyle/>
        <a:p>
          <a:endParaRPr lang="cs-CZ"/>
        </a:p>
      </dgm:t>
    </dgm:pt>
    <dgm:pt modelId="{3728AD6C-C87A-491A-A815-A3F5F7420F35}" type="pres">
      <dgm:prSet presAssocID="{DE836AA2-0580-419C-943A-E45468BE2B8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7CD235-2952-41B2-8841-1AC561641608}" type="pres">
      <dgm:prSet presAssocID="{86A138B9-8C2D-4983-8EF7-9AB523ABF703}" presName="hierRoot1" presStyleCnt="0">
        <dgm:presLayoutVars>
          <dgm:hierBranch val="init"/>
        </dgm:presLayoutVars>
      </dgm:prSet>
      <dgm:spPr/>
    </dgm:pt>
    <dgm:pt modelId="{939FD66E-608E-4EFE-AAD1-47F0A6892CBB}" type="pres">
      <dgm:prSet presAssocID="{86A138B9-8C2D-4983-8EF7-9AB523ABF703}" presName="rootComposite1" presStyleCnt="0"/>
      <dgm:spPr/>
    </dgm:pt>
    <dgm:pt modelId="{C865A894-5F22-407A-95E3-EE8A00BEBADF}" type="pres">
      <dgm:prSet presAssocID="{86A138B9-8C2D-4983-8EF7-9AB523ABF703}" presName="rootText1" presStyleLbl="alignAcc1" presStyleIdx="0" presStyleCnt="0">
        <dgm:presLayoutVars>
          <dgm:chPref val="3"/>
        </dgm:presLayoutVars>
      </dgm:prSet>
      <dgm:spPr/>
    </dgm:pt>
    <dgm:pt modelId="{7FC728A0-5218-418E-95D5-393201D79805}" type="pres">
      <dgm:prSet presAssocID="{86A138B9-8C2D-4983-8EF7-9AB523ABF703}" presName="topArc1" presStyleLbl="parChTrans1D1" presStyleIdx="0" presStyleCnt="4"/>
      <dgm:spPr/>
    </dgm:pt>
    <dgm:pt modelId="{740A41DA-75B7-4EAC-BA40-34BE9F0D09D3}" type="pres">
      <dgm:prSet presAssocID="{86A138B9-8C2D-4983-8EF7-9AB523ABF703}" presName="bottomArc1" presStyleLbl="parChTrans1D1" presStyleIdx="1" presStyleCnt="4"/>
      <dgm:spPr/>
    </dgm:pt>
    <dgm:pt modelId="{1A7D7CCB-AAC4-4D0C-842B-88F7BDB97D95}" type="pres">
      <dgm:prSet presAssocID="{86A138B9-8C2D-4983-8EF7-9AB523ABF703}" presName="topConnNode1" presStyleLbl="node1" presStyleIdx="0" presStyleCnt="0"/>
      <dgm:spPr/>
    </dgm:pt>
    <dgm:pt modelId="{0EAB7E10-EB99-4543-8F67-55EE8C3AD033}" type="pres">
      <dgm:prSet presAssocID="{86A138B9-8C2D-4983-8EF7-9AB523ABF703}" presName="hierChild2" presStyleCnt="0"/>
      <dgm:spPr/>
    </dgm:pt>
    <dgm:pt modelId="{A3F23DBB-2944-4A4D-8410-2109454043F6}" type="pres">
      <dgm:prSet presAssocID="{86A138B9-8C2D-4983-8EF7-9AB523ABF703}" presName="hierChild3" presStyleCnt="0"/>
      <dgm:spPr/>
    </dgm:pt>
    <dgm:pt modelId="{D2FE086E-8FB0-4CB7-83CA-007A05C2592F}" type="pres">
      <dgm:prSet presAssocID="{F585C4F4-8D60-4C4C-B959-2BA16000EB2D}" presName="hierRoot1" presStyleCnt="0">
        <dgm:presLayoutVars>
          <dgm:hierBranch val="init"/>
        </dgm:presLayoutVars>
      </dgm:prSet>
      <dgm:spPr/>
    </dgm:pt>
    <dgm:pt modelId="{6292D558-8EDA-464F-AFE3-426733CC2DA1}" type="pres">
      <dgm:prSet presAssocID="{F585C4F4-8D60-4C4C-B959-2BA16000EB2D}" presName="rootComposite1" presStyleCnt="0"/>
      <dgm:spPr/>
    </dgm:pt>
    <dgm:pt modelId="{3FBA7E32-7EC4-4456-8753-0B4FBDE50478}" type="pres">
      <dgm:prSet presAssocID="{F585C4F4-8D60-4C4C-B959-2BA16000EB2D}" presName="rootText1" presStyleLbl="alignAcc1" presStyleIdx="0" presStyleCnt="0">
        <dgm:presLayoutVars>
          <dgm:chPref val="3"/>
        </dgm:presLayoutVars>
      </dgm:prSet>
      <dgm:spPr/>
    </dgm:pt>
    <dgm:pt modelId="{F1FE0CF1-0276-4DF3-B246-99C09DDC3E89}" type="pres">
      <dgm:prSet presAssocID="{F585C4F4-8D60-4C4C-B959-2BA16000EB2D}" presName="topArc1" presStyleLbl="parChTrans1D1" presStyleIdx="2" presStyleCnt="4"/>
      <dgm:spPr/>
    </dgm:pt>
    <dgm:pt modelId="{7A2BC869-4A3A-4F0B-AE52-085BEFEC757A}" type="pres">
      <dgm:prSet presAssocID="{F585C4F4-8D60-4C4C-B959-2BA16000EB2D}" presName="bottomArc1" presStyleLbl="parChTrans1D1" presStyleIdx="3" presStyleCnt="4"/>
      <dgm:spPr/>
    </dgm:pt>
    <dgm:pt modelId="{D17DC71F-5326-4F4B-8A92-9ABCDB26139C}" type="pres">
      <dgm:prSet presAssocID="{F585C4F4-8D60-4C4C-B959-2BA16000EB2D}" presName="topConnNode1" presStyleLbl="node1" presStyleIdx="0" presStyleCnt="0"/>
      <dgm:spPr/>
    </dgm:pt>
    <dgm:pt modelId="{28563683-D089-45B8-BA0C-B6F6CBF01647}" type="pres">
      <dgm:prSet presAssocID="{F585C4F4-8D60-4C4C-B959-2BA16000EB2D}" presName="hierChild2" presStyleCnt="0"/>
      <dgm:spPr/>
    </dgm:pt>
    <dgm:pt modelId="{D26F0FD9-0C59-444F-8DC1-76C43524FDBC}" type="pres">
      <dgm:prSet presAssocID="{F585C4F4-8D60-4C4C-B959-2BA16000EB2D}" presName="hierChild3" presStyleCnt="0"/>
      <dgm:spPr/>
    </dgm:pt>
  </dgm:ptLst>
  <dgm:cxnLst>
    <dgm:cxn modelId="{27152524-F72B-430F-9E1A-20C52F6F5FE5}" srcId="{DE836AA2-0580-419C-943A-E45468BE2B81}" destId="{86A138B9-8C2D-4983-8EF7-9AB523ABF703}" srcOrd="0" destOrd="0" parTransId="{3738004B-5800-4423-AB0C-8CA925F4885C}" sibTransId="{F6EF030D-595E-4614-96B0-8BFE09FE3F29}"/>
    <dgm:cxn modelId="{3EBC476E-6B10-459D-9E41-617C28671025}" type="presOf" srcId="{86A138B9-8C2D-4983-8EF7-9AB523ABF703}" destId="{C865A894-5F22-407A-95E3-EE8A00BEBADF}" srcOrd="0" destOrd="0" presId="urn:microsoft.com/office/officeart/2008/layout/HalfCircleOrganizationChart"/>
    <dgm:cxn modelId="{1F81A173-DAE3-407A-851A-B3E12B617B32}" type="presOf" srcId="{F585C4F4-8D60-4C4C-B959-2BA16000EB2D}" destId="{D17DC71F-5326-4F4B-8A92-9ABCDB26139C}" srcOrd="1" destOrd="0" presId="urn:microsoft.com/office/officeart/2008/layout/HalfCircleOrganizationChart"/>
    <dgm:cxn modelId="{A462C984-E9DF-42FA-A6FA-AFEF7CF9B67B}" type="presOf" srcId="{DE836AA2-0580-419C-943A-E45468BE2B81}" destId="{3728AD6C-C87A-491A-A815-A3F5F7420F35}" srcOrd="0" destOrd="0" presId="urn:microsoft.com/office/officeart/2008/layout/HalfCircleOrganizationChart"/>
    <dgm:cxn modelId="{AEA91E8E-B549-4944-BDB3-79647119393A}" srcId="{DE836AA2-0580-419C-943A-E45468BE2B81}" destId="{F585C4F4-8D60-4C4C-B959-2BA16000EB2D}" srcOrd="1" destOrd="0" parTransId="{8A890C56-C3A5-4DD5-AAD7-C9DAA5169001}" sibTransId="{1DA7DD2F-A93A-47A1-8319-775B5BCCB7F0}"/>
    <dgm:cxn modelId="{4B452C95-66AA-476F-9140-17CE771290E5}" type="presOf" srcId="{86A138B9-8C2D-4983-8EF7-9AB523ABF703}" destId="{1A7D7CCB-AAC4-4D0C-842B-88F7BDB97D95}" srcOrd="1" destOrd="0" presId="urn:microsoft.com/office/officeart/2008/layout/HalfCircleOrganizationChart"/>
    <dgm:cxn modelId="{87F869D8-E8A9-447C-8277-755E060B8017}" type="presOf" srcId="{F585C4F4-8D60-4C4C-B959-2BA16000EB2D}" destId="{3FBA7E32-7EC4-4456-8753-0B4FBDE50478}" srcOrd="0" destOrd="0" presId="urn:microsoft.com/office/officeart/2008/layout/HalfCircleOrganizationChart"/>
    <dgm:cxn modelId="{5B7409D3-DED0-4634-A544-E0941F291AE2}" type="presParOf" srcId="{3728AD6C-C87A-491A-A815-A3F5F7420F35}" destId="{8C7CD235-2952-41B2-8841-1AC561641608}" srcOrd="0" destOrd="0" presId="urn:microsoft.com/office/officeart/2008/layout/HalfCircleOrganizationChart"/>
    <dgm:cxn modelId="{A45BA72D-D56B-4A7D-BA2E-A33AA424C718}" type="presParOf" srcId="{8C7CD235-2952-41B2-8841-1AC561641608}" destId="{939FD66E-608E-4EFE-AAD1-47F0A6892CBB}" srcOrd="0" destOrd="0" presId="urn:microsoft.com/office/officeart/2008/layout/HalfCircleOrganizationChart"/>
    <dgm:cxn modelId="{4623A39C-9600-49DA-902A-4F048944AF08}" type="presParOf" srcId="{939FD66E-608E-4EFE-AAD1-47F0A6892CBB}" destId="{C865A894-5F22-407A-95E3-EE8A00BEBADF}" srcOrd="0" destOrd="0" presId="urn:microsoft.com/office/officeart/2008/layout/HalfCircleOrganizationChart"/>
    <dgm:cxn modelId="{267B92F6-F826-4243-91AD-D18F3349B547}" type="presParOf" srcId="{939FD66E-608E-4EFE-AAD1-47F0A6892CBB}" destId="{7FC728A0-5218-418E-95D5-393201D79805}" srcOrd="1" destOrd="0" presId="urn:microsoft.com/office/officeart/2008/layout/HalfCircleOrganizationChart"/>
    <dgm:cxn modelId="{4D0F023E-3526-480C-BB8E-D68847BD8E0B}" type="presParOf" srcId="{939FD66E-608E-4EFE-AAD1-47F0A6892CBB}" destId="{740A41DA-75B7-4EAC-BA40-34BE9F0D09D3}" srcOrd="2" destOrd="0" presId="urn:microsoft.com/office/officeart/2008/layout/HalfCircleOrganizationChart"/>
    <dgm:cxn modelId="{D123D5C6-720A-4B35-A1DC-D69E61CF03DF}" type="presParOf" srcId="{939FD66E-608E-4EFE-AAD1-47F0A6892CBB}" destId="{1A7D7CCB-AAC4-4D0C-842B-88F7BDB97D95}" srcOrd="3" destOrd="0" presId="urn:microsoft.com/office/officeart/2008/layout/HalfCircleOrganizationChart"/>
    <dgm:cxn modelId="{9FD37538-AA8D-4722-AB8C-A97D78D7BA01}" type="presParOf" srcId="{8C7CD235-2952-41B2-8841-1AC561641608}" destId="{0EAB7E10-EB99-4543-8F67-55EE8C3AD033}" srcOrd="1" destOrd="0" presId="urn:microsoft.com/office/officeart/2008/layout/HalfCircleOrganizationChart"/>
    <dgm:cxn modelId="{DB046500-D4DD-47E2-A205-9C36D3454E15}" type="presParOf" srcId="{8C7CD235-2952-41B2-8841-1AC561641608}" destId="{A3F23DBB-2944-4A4D-8410-2109454043F6}" srcOrd="2" destOrd="0" presId="urn:microsoft.com/office/officeart/2008/layout/HalfCircleOrganizationChart"/>
    <dgm:cxn modelId="{AD548BE3-D03E-4DA1-AB8B-101CDE74A968}" type="presParOf" srcId="{3728AD6C-C87A-491A-A815-A3F5F7420F35}" destId="{D2FE086E-8FB0-4CB7-83CA-007A05C2592F}" srcOrd="1" destOrd="0" presId="urn:microsoft.com/office/officeart/2008/layout/HalfCircleOrganizationChart"/>
    <dgm:cxn modelId="{19FED41B-06E7-4A59-9BBA-7A191EC4F0EB}" type="presParOf" srcId="{D2FE086E-8FB0-4CB7-83CA-007A05C2592F}" destId="{6292D558-8EDA-464F-AFE3-426733CC2DA1}" srcOrd="0" destOrd="0" presId="urn:microsoft.com/office/officeart/2008/layout/HalfCircleOrganizationChart"/>
    <dgm:cxn modelId="{22D91D7A-ED8B-43CB-94D9-AABFC066892B}" type="presParOf" srcId="{6292D558-8EDA-464F-AFE3-426733CC2DA1}" destId="{3FBA7E32-7EC4-4456-8753-0B4FBDE50478}" srcOrd="0" destOrd="0" presId="urn:microsoft.com/office/officeart/2008/layout/HalfCircleOrganizationChart"/>
    <dgm:cxn modelId="{AF473C6F-27DB-4926-BBAC-D3E059C273F4}" type="presParOf" srcId="{6292D558-8EDA-464F-AFE3-426733CC2DA1}" destId="{F1FE0CF1-0276-4DF3-B246-99C09DDC3E89}" srcOrd="1" destOrd="0" presId="urn:microsoft.com/office/officeart/2008/layout/HalfCircleOrganizationChart"/>
    <dgm:cxn modelId="{2B0D906D-CB3F-4E08-AC24-45301FF5812C}" type="presParOf" srcId="{6292D558-8EDA-464F-AFE3-426733CC2DA1}" destId="{7A2BC869-4A3A-4F0B-AE52-085BEFEC757A}" srcOrd="2" destOrd="0" presId="urn:microsoft.com/office/officeart/2008/layout/HalfCircleOrganizationChart"/>
    <dgm:cxn modelId="{2CF4E461-09E4-459E-AE2D-05D212D17AA8}" type="presParOf" srcId="{6292D558-8EDA-464F-AFE3-426733CC2DA1}" destId="{D17DC71F-5326-4F4B-8A92-9ABCDB26139C}" srcOrd="3" destOrd="0" presId="urn:microsoft.com/office/officeart/2008/layout/HalfCircleOrganizationChart"/>
    <dgm:cxn modelId="{B2D03AAA-4BF6-497F-8B1E-CCF3D8372A28}" type="presParOf" srcId="{D2FE086E-8FB0-4CB7-83CA-007A05C2592F}" destId="{28563683-D089-45B8-BA0C-B6F6CBF01647}" srcOrd="1" destOrd="0" presId="urn:microsoft.com/office/officeart/2008/layout/HalfCircleOrganizationChart"/>
    <dgm:cxn modelId="{BB27D562-2E3B-44F0-9EF8-CECA0AFDAE8E}" type="presParOf" srcId="{D2FE086E-8FB0-4CB7-83CA-007A05C2592F}" destId="{D26F0FD9-0C59-444F-8DC1-76C43524FDB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540B355-52E4-466E-802A-6270ED0C23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95B587-0F3C-451D-BD07-ADA3A24E0901}">
      <dgm:prSet/>
      <dgm:spPr/>
      <dgm:t>
        <a:bodyPr/>
        <a:lstStyle/>
        <a:p>
          <a:r>
            <a:rPr lang="cs-CZ" b="1" dirty="0"/>
            <a:t>tři kritéria hodnocení:</a:t>
          </a:r>
          <a:endParaRPr lang="cs-CZ" dirty="0"/>
        </a:p>
      </dgm:t>
    </dgm:pt>
    <dgm:pt modelId="{EE950DBF-660E-4139-A74B-115F1263C526}" type="parTrans" cxnId="{DD245C87-104C-4880-A5D9-309321B5FFF5}">
      <dgm:prSet/>
      <dgm:spPr/>
      <dgm:t>
        <a:bodyPr/>
        <a:lstStyle/>
        <a:p>
          <a:endParaRPr lang="cs-CZ"/>
        </a:p>
      </dgm:t>
    </dgm:pt>
    <dgm:pt modelId="{5EBF4527-7223-4E25-8661-7FB37247ADD7}" type="sibTrans" cxnId="{DD245C87-104C-4880-A5D9-309321B5FFF5}">
      <dgm:prSet/>
      <dgm:spPr/>
      <dgm:t>
        <a:bodyPr/>
        <a:lstStyle/>
        <a:p>
          <a:endParaRPr lang="cs-CZ"/>
        </a:p>
      </dgm:t>
    </dgm:pt>
    <dgm:pt modelId="{8785D422-83FC-4B6E-9895-9AF9CA68DC30}">
      <dgm:prSet/>
      <dgm:spPr/>
      <dgm:t>
        <a:bodyPr/>
        <a:lstStyle/>
        <a:p>
          <a:r>
            <a:rPr lang="cs-CZ" b="0"/>
            <a:t>kritérium formálnosti</a:t>
          </a:r>
          <a:endParaRPr lang="cs-CZ"/>
        </a:p>
      </dgm:t>
    </dgm:pt>
    <dgm:pt modelId="{73B77650-5BD6-4D04-8AF6-1982901D84AE}" type="parTrans" cxnId="{6A4CFF56-3BB2-4F67-9E84-4295221866F6}">
      <dgm:prSet/>
      <dgm:spPr/>
      <dgm:t>
        <a:bodyPr/>
        <a:lstStyle/>
        <a:p>
          <a:endParaRPr lang="cs-CZ"/>
        </a:p>
      </dgm:t>
    </dgm:pt>
    <dgm:pt modelId="{FA5E7FC7-C766-4590-AF29-0B629A79995A}" type="sibTrans" cxnId="{6A4CFF56-3BB2-4F67-9E84-4295221866F6}">
      <dgm:prSet/>
      <dgm:spPr/>
      <dgm:t>
        <a:bodyPr/>
        <a:lstStyle/>
        <a:p>
          <a:endParaRPr lang="cs-CZ"/>
        </a:p>
      </dgm:t>
    </dgm:pt>
    <dgm:pt modelId="{26BB39FE-2B12-48CF-8E1F-79745E3A07B6}">
      <dgm:prSet/>
      <dgm:spPr/>
      <dgm:t>
        <a:bodyPr/>
        <a:lstStyle/>
        <a:p>
          <a:r>
            <a:rPr lang="cs-CZ" b="0" dirty="0"/>
            <a:t>kritérium </a:t>
          </a:r>
          <a:r>
            <a:rPr lang="cs-CZ" b="0" dirty="0" err="1"/>
            <a:t>plausibility</a:t>
          </a:r>
          <a:r>
            <a:rPr lang="cs-CZ" b="0" dirty="0"/>
            <a:t> (věrohodnosti)</a:t>
          </a:r>
          <a:endParaRPr lang="cs-CZ" dirty="0"/>
        </a:p>
      </dgm:t>
    </dgm:pt>
    <dgm:pt modelId="{7C43BFAD-2376-4C82-9051-25F5B053854A}" type="parTrans" cxnId="{2CCBB949-3490-4140-B7FA-DEFD44747DD4}">
      <dgm:prSet/>
      <dgm:spPr/>
      <dgm:t>
        <a:bodyPr/>
        <a:lstStyle/>
        <a:p>
          <a:endParaRPr lang="cs-CZ"/>
        </a:p>
      </dgm:t>
    </dgm:pt>
    <dgm:pt modelId="{337F0C60-EEF0-4B5F-B077-54AC40ED8953}" type="sibTrans" cxnId="{2CCBB949-3490-4140-B7FA-DEFD44747DD4}">
      <dgm:prSet/>
      <dgm:spPr/>
      <dgm:t>
        <a:bodyPr/>
        <a:lstStyle/>
        <a:p>
          <a:endParaRPr lang="cs-CZ"/>
        </a:p>
      </dgm:t>
    </dgm:pt>
    <dgm:pt modelId="{98B5E990-778F-4B3A-9D32-19484B454DD7}">
      <dgm:prSet/>
      <dgm:spPr/>
      <dgm:t>
        <a:bodyPr/>
        <a:lstStyle/>
        <a:p>
          <a:r>
            <a:rPr lang="cs-CZ" b="0"/>
            <a:t>kritérium odbornosti</a:t>
          </a:r>
          <a:endParaRPr lang="cs-CZ"/>
        </a:p>
      </dgm:t>
    </dgm:pt>
    <dgm:pt modelId="{47474EC9-0B22-4E61-92AF-6E474F7BB966}" type="parTrans" cxnId="{CBACA86E-FCE4-4C9F-9469-59C56DE79E44}">
      <dgm:prSet/>
      <dgm:spPr/>
      <dgm:t>
        <a:bodyPr/>
        <a:lstStyle/>
        <a:p>
          <a:endParaRPr lang="cs-CZ"/>
        </a:p>
      </dgm:t>
    </dgm:pt>
    <dgm:pt modelId="{AB96874E-5FD0-403E-A865-BC4021E44314}" type="sibTrans" cxnId="{CBACA86E-FCE4-4C9F-9469-59C56DE79E44}">
      <dgm:prSet/>
      <dgm:spPr/>
      <dgm:t>
        <a:bodyPr/>
        <a:lstStyle/>
        <a:p>
          <a:endParaRPr lang="cs-CZ"/>
        </a:p>
      </dgm:t>
    </dgm:pt>
    <dgm:pt modelId="{691E8B18-38C8-451D-BDEF-BC0A7DF48552}" type="pres">
      <dgm:prSet presAssocID="{F540B355-52E4-466E-802A-6270ED0C23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CA307-273F-409A-9AB9-5287084A6F7F}" type="pres">
      <dgm:prSet presAssocID="{B295B587-0F3C-451D-BD07-ADA3A24E0901}" presName="hierRoot1" presStyleCnt="0"/>
      <dgm:spPr/>
    </dgm:pt>
    <dgm:pt modelId="{68C2D7D5-91D3-4119-BCEA-EC720DE6AA54}" type="pres">
      <dgm:prSet presAssocID="{B295B587-0F3C-451D-BD07-ADA3A24E0901}" presName="composite" presStyleCnt="0"/>
      <dgm:spPr/>
    </dgm:pt>
    <dgm:pt modelId="{85A5BAF4-F71B-4815-9855-978CC33B6214}" type="pres">
      <dgm:prSet presAssocID="{B295B587-0F3C-451D-BD07-ADA3A24E0901}" presName="background" presStyleLbl="node0" presStyleIdx="0" presStyleCnt="1"/>
      <dgm:spPr/>
    </dgm:pt>
    <dgm:pt modelId="{F26F9962-DE4E-4785-BB9A-1564E17D66A6}" type="pres">
      <dgm:prSet presAssocID="{B295B587-0F3C-451D-BD07-ADA3A24E0901}" presName="text" presStyleLbl="fgAcc0" presStyleIdx="0" presStyleCnt="1">
        <dgm:presLayoutVars>
          <dgm:chPref val="3"/>
        </dgm:presLayoutVars>
      </dgm:prSet>
      <dgm:spPr/>
    </dgm:pt>
    <dgm:pt modelId="{94494FB2-D17E-419E-AF80-B4E6DCD33245}" type="pres">
      <dgm:prSet presAssocID="{B295B587-0F3C-451D-BD07-ADA3A24E0901}" presName="hierChild2" presStyleCnt="0"/>
      <dgm:spPr/>
    </dgm:pt>
    <dgm:pt modelId="{A30CECB4-8C9B-46D4-94FC-8CE96F3190BC}" type="pres">
      <dgm:prSet presAssocID="{73B77650-5BD6-4D04-8AF6-1982901D84AE}" presName="Name10" presStyleLbl="parChTrans1D2" presStyleIdx="0" presStyleCnt="3"/>
      <dgm:spPr/>
    </dgm:pt>
    <dgm:pt modelId="{3829F4E5-221C-43F3-AC7A-9B19A8AE391C}" type="pres">
      <dgm:prSet presAssocID="{8785D422-83FC-4B6E-9895-9AF9CA68DC30}" presName="hierRoot2" presStyleCnt="0"/>
      <dgm:spPr/>
    </dgm:pt>
    <dgm:pt modelId="{3C6F0A60-EBA3-462F-AFDA-86C91EE903E9}" type="pres">
      <dgm:prSet presAssocID="{8785D422-83FC-4B6E-9895-9AF9CA68DC30}" presName="composite2" presStyleCnt="0"/>
      <dgm:spPr/>
    </dgm:pt>
    <dgm:pt modelId="{6B2E2A1F-F553-43E4-A22A-9762419858E3}" type="pres">
      <dgm:prSet presAssocID="{8785D422-83FC-4B6E-9895-9AF9CA68DC30}" presName="background2" presStyleLbl="node2" presStyleIdx="0" presStyleCnt="3"/>
      <dgm:spPr/>
    </dgm:pt>
    <dgm:pt modelId="{C8F497B8-6496-416C-8DD1-362D3B397C85}" type="pres">
      <dgm:prSet presAssocID="{8785D422-83FC-4B6E-9895-9AF9CA68DC30}" presName="text2" presStyleLbl="fgAcc2" presStyleIdx="0" presStyleCnt="3">
        <dgm:presLayoutVars>
          <dgm:chPref val="3"/>
        </dgm:presLayoutVars>
      </dgm:prSet>
      <dgm:spPr/>
    </dgm:pt>
    <dgm:pt modelId="{198A5402-D824-430C-B8B2-34DC86081B71}" type="pres">
      <dgm:prSet presAssocID="{8785D422-83FC-4B6E-9895-9AF9CA68DC30}" presName="hierChild3" presStyleCnt="0"/>
      <dgm:spPr/>
    </dgm:pt>
    <dgm:pt modelId="{45D284E6-BD73-4F6C-8494-5883EBC78522}" type="pres">
      <dgm:prSet presAssocID="{7C43BFAD-2376-4C82-9051-25F5B053854A}" presName="Name10" presStyleLbl="parChTrans1D2" presStyleIdx="1" presStyleCnt="3"/>
      <dgm:spPr/>
    </dgm:pt>
    <dgm:pt modelId="{0899D00A-CAF6-4831-936A-8E5EAB749C50}" type="pres">
      <dgm:prSet presAssocID="{26BB39FE-2B12-48CF-8E1F-79745E3A07B6}" presName="hierRoot2" presStyleCnt="0"/>
      <dgm:spPr/>
    </dgm:pt>
    <dgm:pt modelId="{24D4797A-2B75-4493-BB4A-D1C9DF9AF4DF}" type="pres">
      <dgm:prSet presAssocID="{26BB39FE-2B12-48CF-8E1F-79745E3A07B6}" presName="composite2" presStyleCnt="0"/>
      <dgm:spPr/>
    </dgm:pt>
    <dgm:pt modelId="{25D06307-3237-474A-9762-A5DC5B2D5D6A}" type="pres">
      <dgm:prSet presAssocID="{26BB39FE-2B12-48CF-8E1F-79745E3A07B6}" presName="background2" presStyleLbl="node2" presStyleIdx="1" presStyleCnt="3"/>
      <dgm:spPr/>
    </dgm:pt>
    <dgm:pt modelId="{37FE421C-5D86-4DB6-B5E8-D6BDD72296BC}" type="pres">
      <dgm:prSet presAssocID="{26BB39FE-2B12-48CF-8E1F-79745E3A07B6}" presName="text2" presStyleLbl="fgAcc2" presStyleIdx="1" presStyleCnt="3">
        <dgm:presLayoutVars>
          <dgm:chPref val="3"/>
        </dgm:presLayoutVars>
      </dgm:prSet>
      <dgm:spPr/>
    </dgm:pt>
    <dgm:pt modelId="{70DB1DAD-BD5E-49E0-96F5-AB23D47061E6}" type="pres">
      <dgm:prSet presAssocID="{26BB39FE-2B12-48CF-8E1F-79745E3A07B6}" presName="hierChild3" presStyleCnt="0"/>
      <dgm:spPr/>
    </dgm:pt>
    <dgm:pt modelId="{CCACB5FB-8BEA-4738-8D79-002BDDE76176}" type="pres">
      <dgm:prSet presAssocID="{47474EC9-0B22-4E61-92AF-6E474F7BB966}" presName="Name10" presStyleLbl="parChTrans1D2" presStyleIdx="2" presStyleCnt="3"/>
      <dgm:spPr/>
    </dgm:pt>
    <dgm:pt modelId="{FA5DDE1E-E25D-4BDB-9A8F-6CCBCE92AB85}" type="pres">
      <dgm:prSet presAssocID="{98B5E990-778F-4B3A-9D32-19484B454DD7}" presName="hierRoot2" presStyleCnt="0"/>
      <dgm:spPr/>
    </dgm:pt>
    <dgm:pt modelId="{2236FF7F-7A22-412B-9BC2-6639D71B5591}" type="pres">
      <dgm:prSet presAssocID="{98B5E990-778F-4B3A-9D32-19484B454DD7}" presName="composite2" presStyleCnt="0"/>
      <dgm:spPr/>
    </dgm:pt>
    <dgm:pt modelId="{4F0074F7-4FFC-4059-A88C-09A22AC072FD}" type="pres">
      <dgm:prSet presAssocID="{98B5E990-778F-4B3A-9D32-19484B454DD7}" presName="background2" presStyleLbl="node2" presStyleIdx="2" presStyleCnt="3"/>
      <dgm:spPr/>
    </dgm:pt>
    <dgm:pt modelId="{D1E3CEF0-6094-4504-88C1-A8552C1DA614}" type="pres">
      <dgm:prSet presAssocID="{98B5E990-778F-4B3A-9D32-19484B454DD7}" presName="text2" presStyleLbl="fgAcc2" presStyleIdx="2" presStyleCnt="3">
        <dgm:presLayoutVars>
          <dgm:chPref val="3"/>
        </dgm:presLayoutVars>
      </dgm:prSet>
      <dgm:spPr/>
    </dgm:pt>
    <dgm:pt modelId="{53D4621F-8534-4ABC-B9B0-3D34D00CD2D6}" type="pres">
      <dgm:prSet presAssocID="{98B5E990-778F-4B3A-9D32-19484B454DD7}" presName="hierChild3" presStyleCnt="0"/>
      <dgm:spPr/>
    </dgm:pt>
  </dgm:ptLst>
  <dgm:cxnLst>
    <dgm:cxn modelId="{247E2400-A830-43FD-9BEE-5CEBE208F74B}" type="presOf" srcId="{8785D422-83FC-4B6E-9895-9AF9CA68DC30}" destId="{C8F497B8-6496-416C-8DD1-362D3B397C85}" srcOrd="0" destOrd="0" presId="urn:microsoft.com/office/officeart/2005/8/layout/hierarchy1"/>
    <dgm:cxn modelId="{C9C91D2D-CB2E-43A1-A9AC-8F83D106D784}" type="presOf" srcId="{73B77650-5BD6-4D04-8AF6-1982901D84AE}" destId="{A30CECB4-8C9B-46D4-94FC-8CE96F3190BC}" srcOrd="0" destOrd="0" presId="urn:microsoft.com/office/officeart/2005/8/layout/hierarchy1"/>
    <dgm:cxn modelId="{CC26F231-42DD-4B47-B8A6-F726A29F0073}" type="presOf" srcId="{98B5E990-778F-4B3A-9D32-19484B454DD7}" destId="{D1E3CEF0-6094-4504-88C1-A8552C1DA614}" srcOrd="0" destOrd="0" presId="urn:microsoft.com/office/officeart/2005/8/layout/hierarchy1"/>
    <dgm:cxn modelId="{48F6CA3F-7364-47F9-B285-D422DB068E5A}" type="presOf" srcId="{47474EC9-0B22-4E61-92AF-6E474F7BB966}" destId="{CCACB5FB-8BEA-4738-8D79-002BDDE76176}" srcOrd="0" destOrd="0" presId="urn:microsoft.com/office/officeart/2005/8/layout/hierarchy1"/>
    <dgm:cxn modelId="{2CCBB949-3490-4140-B7FA-DEFD44747DD4}" srcId="{B295B587-0F3C-451D-BD07-ADA3A24E0901}" destId="{26BB39FE-2B12-48CF-8E1F-79745E3A07B6}" srcOrd="1" destOrd="0" parTransId="{7C43BFAD-2376-4C82-9051-25F5B053854A}" sibTransId="{337F0C60-EEF0-4B5F-B077-54AC40ED8953}"/>
    <dgm:cxn modelId="{CBACA86E-FCE4-4C9F-9469-59C56DE79E44}" srcId="{B295B587-0F3C-451D-BD07-ADA3A24E0901}" destId="{98B5E990-778F-4B3A-9D32-19484B454DD7}" srcOrd="2" destOrd="0" parTransId="{47474EC9-0B22-4E61-92AF-6E474F7BB966}" sibTransId="{AB96874E-5FD0-403E-A865-BC4021E44314}"/>
    <dgm:cxn modelId="{66685356-A009-488F-9F3F-5D51C06DF09A}" type="presOf" srcId="{26BB39FE-2B12-48CF-8E1F-79745E3A07B6}" destId="{37FE421C-5D86-4DB6-B5E8-D6BDD72296BC}" srcOrd="0" destOrd="0" presId="urn:microsoft.com/office/officeart/2005/8/layout/hierarchy1"/>
    <dgm:cxn modelId="{6A4CFF56-3BB2-4F67-9E84-4295221866F6}" srcId="{B295B587-0F3C-451D-BD07-ADA3A24E0901}" destId="{8785D422-83FC-4B6E-9895-9AF9CA68DC30}" srcOrd="0" destOrd="0" parTransId="{73B77650-5BD6-4D04-8AF6-1982901D84AE}" sibTransId="{FA5E7FC7-C766-4590-AF29-0B629A79995A}"/>
    <dgm:cxn modelId="{DD245C87-104C-4880-A5D9-309321B5FFF5}" srcId="{F540B355-52E4-466E-802A-6270ED0C2341}" destId="{B295B587-0F3C-451D-BD07-ADA3A24E0901}" srcOrd="0" destOrd="0" parTransId="{EE950DBF-660E-4139-A74B-115F1263C526}" sibTransId="{5EBF4527-7223-4E25-8661-7FB37247ADD7}"/>
    <dgm:cxn modelId="{859B21A3-C236-4E93-A32D-1321588C987B}" type="presOf" srcId="{B295B587-0F3C-451D-BD07-ADA3A24E0901}" destId="{F26F9962-DE4E-4785-BB9A-1564E17D66A6}" srcOrd="0" destOrd="0" presId="urn:microsoft.com/office/officeart/2005/8/layout/hierarchy1"/>
    <dgm:cxn modelId="{BDD302E2-C1F3-4758-BCDF-243D04F1572C}" type="presOf" srcId="{7C43BFAD-2376-4C82-9051-25F5B053854A}" destId="{45D284E6-BD73-4F6C-8494-5883EBC78522}" srcOrd="0" destOrd="0" presId="urn:microsoft.com/office/officeart/2005/8/layout/hierarchy1"/>
    <dgm:cxn modelId="{E85E3BE5-95ED-4E04-9598-2F5B7AEF0585}" type="presOf" srcId="{F540B355-52E4-466E-802A-6270ED0C2341}" destId="{691E8B18-38C8-451D-BDEF-BC0A7DF48552}" srcOrd="0" destOrd="0" presId="urn:microsoft.com/office/officeart/2005/8/layout/hierarchy1"/>
    <dgm:cxn modelId="{A5D46F50-4C46-414C-87B5-B772920FAD28}" type="presParOf" srcId="{691E8B18-38C8-451D-BDEF-BC0A7DF48552}" destId="{85DCA307-273F-409A-9AB9-5287084A6F7F}" srcOrd="0" destOrd="0" presId="urn:microsoft.com/office/officeart/2005/8/layout/hierarchy1"/>
    <dgm:cxn modelId="{42031C53-EB66-49C3-8DA1-4AE56ACD0C10}" type="presParOf" srcId="{85DCA307-273F-409A-9AB9-5287084A6F7F}" destId="{68C2D7D5-91D3-4119-BCEA-EC720DE6AA54}" srcOrd="0" destOrd="0" presId="urn:microsoft.com/office/officeart/2005/8/layout/hierarchy1"/>
    <dgm:cxn modelId="{82E2FECA-2F3A-4DEA-A724-7A4731BE13B5}" type="presParOf" srcId="{68C2D7D5-91D3-4119-BCEA-EC720DE6AA54}" destId="{85A5BAF4-F71B-4815-9855-978CC33B6214}" srcOrd="0" destOrd="0" presId="urn:microsoft.com/office/officeart/2005/8/layout/hierarchy1"/>
    <dgm:cxn modelId="{6BE9BC61-93E9-42D8-BAFD-BCE9A83E97DB}" type="presParOf" srcId="{68C2D7D5-91D3-4119-BCEA-EC720DE6AA54}" destId="{F26F9962-DE4E-4785-BB9A-1564E17D66A6}" srcOrd="1" destOrd="0" presId="urn:microsoft.com/office/officeart/2005/8/layout/hierarchy1"/>
    <dgm:cxn modelId="{0F4D7150-B0C8-4938-9837-10BF9D37F84F}" type="presParOf" srcId="{85DCA307-273F-409A-9AB9-5287084A6F7F}" destId="{94494FB2-D17E-419E-AF80-B4E6DCD33245}" srcOrd="1" destOrd="0" presId="urn:microsoft.com/office/officeart/2005/8/layout/hierarchy1"/>
    <dgm:cxn modelId="{DABF5081-45C6-495A-98C9-73C21B534683}" type="presParOf" srcId="{94494FB2-D17E-419E-AF80-B4E6DCD33245}" destId="{A30CECB4-8C9B-46D4-94FC-8CE96F3190BC}" srcOrd="0" destOrd="0" presId="urn:microsoft.com/office/officeart/2005/8/layout/hierarchy1"/>
    <dgm:cxn modelId="{FA66559E-87F5-4202-9557-A14F2B53964E}" type="presParOf" srcId="{94494FB2-D17E-419E-AF80-B4E6DCD33245}" destId="{3829F4E5-221C-43F3-AC7A-9B19A8AE391C}" srcOrd="1" destOrd="0" presId="urn:microsoft.com/office/officeart/2005/8/layout/hierarchy1"/>
    <dgm:cxn modelId="{DF867F72-3F9B-4343-8C1F-EE9DC90EC280}" type="presParOf" srcId="{3829F4E5-221C-43F3-AC7A-9B19A8AE391C}" destId="{3C6F0A60-EBA3-462F-AFDA-86C91EE903E9}" srcOrd="0" destOrd="0" presId="urn:microsoft.com/office/officeart/2005/8/layout/hierarchy1"/>
    <dgm:cxn modelId="{74CA04DC-67FB-4BAE-AC1F-82A17D544149}" type="presParOf" srcId="{3C6F0A60-EBA3-462F-AFDA-86C91EE903E9}" destId="{6B2E2A1F-F553-43E4-A22A-9762419858E3}" srcOrd="0" destOrd="0" presId="urn:microsoft.com/office/officeart/2005/8/layout/hierarchy1"/>
    <dgm:cxn modelId="{4D868376-C163-447F-801E-9CAA0E2905DA}" type="presParOf" srcId="{3C6F0A60-EBA3-462F-AFDA-86C91EE903E9}" destId="{C8F497B8-6496-416C-8DD1-362D3B397C85}" srcOrd="1" destOrd="0" presId="urn:microsoft.com/office/officeart/2005/8/layout/hierarchy1"/>
    <dgm:cxn modelId="{60CE4947-EA2A-49D3-99F6-5CE0CB0DFEFF}" type="presParOf" srcId="{3829F4E5-221C-43F3-AC7A-9B19A8AE391C}" destId="{198A5402-D824-430C-B8B2-34DC86081B71}" srcOrd="1" destOrd="0" presId="urn:microsoft.com/office/officeart/2005/8/layout/hierarchy1"/>
    <dgm:cxn modelId="{264C19E8-DC7A-4411-B5BA-76C814959AA0}" type="presParOf" srcId="{94494FB2-D17E-419E-AF80-B4E6DCD33245}" destId="{45D284E6-BD73-4F6C-8494-5883EBC78522}" srcOrd="2" destOrd="0" presId="urn:microsoft.com/office/officeart/2005/8/layout/hierarchy1"/>
    <dgm:cxn modelId="{CEE6D611-D4E5-409E-8812-783518320D0E}" type="presParOf" srcId="{94494FB2-D17E-419E-AF80-B4E6DCD33245}" destId="{0899D00A-CAF6-4831-936A-8E5EAB749C50}" srcOrd="3" destOrd="0" presId="urn:microsoft.com/office/officeart/2005/8/layout/hierarchy1"/>
    <dgm:cxn modelId="{034BFF80-6A44-49F6-A9C0-32A790C9C025}" type="presParOf" srcId="{0899D00A-CAF6-4831-936A-8E5EAB749C50}" destId="{24D4797A-2B75-4493-BB4A-D1C9DF9AF4DF}" srcOrd="0" destOrd="0" presId="urn:microsoft.com/office/officeart/2005/8/layout/hierarchy1"/>
    <dgm:cxn modelId="{3AA01B15-AFB0-4282-BB48-03B39F52E94B}" type="presParOf" srcId="{24D4797A-2B75-4493-BB4A-D1C9DF9AF4DF}" destId="{25D06307-3237-474A-9762-A5DC5B2D5D6A}" srcOrd="0" destOrd="0" presId="urn:microsoft.com/office/officeart/2005/8/layout/hierarchy1"/>
    <dgm:cxn modelId="{FA46FEDB-627A-445D-B14A-210CD99444A0}" type="presParOf" srcId="{24D4797A-2B75-4493-BB4A-D1C9DF9AF4DF}" destId="{37FE421C-5D86-4DB6-B5E8-D6BDD72296BC}" srcOrd="1" destOrd="0" presId="urn:microsoft.com/office/officeart/2005/8/layout/hierarchy1"/>
    <dgm:cxn modelId="{93E5337B-3081-4095-9D8F-F3D2F539EFF8}" type="presParOf" srcId="{0899D00A-CAF6-4831-936A-8E5EAB749C50}" destId="{70DB1DAD-BD5E-49E0-96F5-AB23D47061E6}" srcOrd="1" destOrd="0" presId="urn:microsoft.com/office/officeart/2005/8/layout/hierarchy1"/>
    <dgm:cxn modelId="{68C45DE2-9DC8-43F4-94EF-11555A6BEF68}" type="presParOf" srcId="{94494FB2-D17E-419E-AF80-B4E6DCD33245}" destId="{CCACB5FB-8BEA-4738-8D79-002BDDE76176}" srcOrd="4" destOrd="0" presId="urn:microsoft.com/office/officeart/2005/8/layout/hierarchy1"/>
    <dgm:cxn modelId="{E2AF5EFA-315E-4753-8C97-0E2A942352D0}" type="presParOf" srcId="{94494FB2-D17E-419E-AF80-B4E6DCD33245}" destId="{FA5DDE1E-E25D-4BDB-9A8F-6CCBCE92AB85}" srcOrd="5" destOrd="0" presId="urn:microsoft.com/office/officeart/2005/8/layout/hierarchy1"/>
    <dgm:cxn modelId="{B17C22EF-6DE6-447D-9CBC-F57CEA0D4ED1}" type="presParOf" srcId="{FA5DDE1E-E25D-4BDB-9A8F-6CCBCE92AB85}" destId="{2236FF7F-7A22-412B-9BC2-6639D71B5591}" srcOrd="0" destOrd="0" presId="urn:microsoft.com/office/officeart/2005/8/layout/hierarchy1"/>
    <dgm:cxn modelId="{A79FAE70-282B-464F-95F6-18AC4F02AE0E}" type="presParOf" srcId="{2236FF7F-7A22-412B-9BC2-6639D71B5591}" destId="{4F0074F7-4FFC-4059-A88C-09A22AC072FD}" srcOrd="0" destOrd="0" presId="urn:microsoft.com/office/officeart/2005/8/layout/hierarchy1"/>
    <dgm:cxn modelId="{ACDE11C3-217F-4BFD-8826-6FD84D222431}" type="presParOf" srcId="{2236FF7F-7A22-412B-9BC2-6639D71B5591}" destId="{D1E3CEF0-6094-4504-88C1-A8552C1DA614}" srcOrd="1" destOrd="0" presId="urn:microsoft.com/office/officeart/2005/8/layout/hierarchy1"/>
    <dgm:cxn modelId="{0F613DB9-F2F5-4AB0-9FBA-85783BC2DCD2}" type="presParOf" srcId="{FA5DDE1E-E25D-4BDB-9A8F-6CCBCE92AB85}" destId="{53D4621F-8534-4ABC-B9B0-3D34D00CD2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F1C418-EFC7-4106-9ADE-1F81CB456AF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C640EA-0C5C-43D9-8015-F71F56DE620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0" dirty="0"/>
            <a:t>kontrola formálnosti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b="0" dirty="0"/>
            <a:t>a věrohodnosti probíhá v kanceláři AKTION v DZS</a:t>
          </a:r>
          <a:endParaRPr lang="cs-CZ" dirty="0"/>
        </a:p>
      </dgm:t>
    </dgm:pt>
    <dgm:pt modelId="{DBE473F9-CEB1-485D-AB99-9AC84D83ED2A}" type="parTrans" cxnId="{DFC367EB-FE97-4FB6-970F-51FBE2EC6546}">
      <dgm:prSet/>
      <dgm:spPr/>
      <dgm:t>
        <a:bodyPr/>
        <a:lstStyle/>
        <a:p>
          <a:endParaRPr lang="cs-CZ"/>
        </a:p>
      </dgm:t>
    </dgm:pt>
    <dgm:pt modelId="{8C57EBAC-1448-4953-AF72-359065E5283D}" type="sibTrans" cxnId="{DFC367EB-FE97-4FB6-970F-51FBE2EC6546}">
      <dgm:prSet/>
      <dgm:spPr/>
      <dgm:t>
        <a:bodyPr/>
        <a:lstStyle/>
        <a:p>
          <a:endParaRPr lang="cs-CZ"/>
        </a:p>
      </dgm:t>
    </dgm:pt>
    <dgm:pt modelId="{D88964FF-87FB-4401-816A-F11ECD82CFB3}">
      <dgm:prSet custT="1"/>
      <dgm:spPr/>
      <dgm:t>
        <a:bodyPr/>
        <a:lstStyle/>
        <a:p>
          <a:pPr marL="0"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žádosti hodnotí vždy 2 experti </a:t>
          </a:r>
        </a:p>
        <a:p>
          <a:pPr marL="0"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 řídícího grémia programu</a:t>
          </a:r>
        </a:p>
      </dgm:t>
    </dgm:pt>
    <dgm:pt modelId="{4B0C74F4-CE53-4F08-A3F0-0716118F05F2}" type="parTrans" cxnId="{0A9F831F-DC2A-4EEC-89F0-4B2E7A612E84}">
      <dgm:prSet/>
      <dgm:spPr/>
      <dgm:t>
        <a:bodyPr/>
        <a:lstStyle/>
        <a:p>
          <a:endParaRPr lang="cs-CZ"/>
        </a:p>
      </dgm:t>
    </dgm:pt>
    <dgm:pt modelId="{E764471B-C674-450E-9CEE-204C18E4F5FE}" type="sibTrans" cxnId="{0A9F831F-DC2A-4EEC-89F0-4B2E7A612E84}">
      <dgm:prSet/>
      <dgm:spPr/>
      <dgm:t>
        <a:bodyPr/>
        <a:lstStyle/>
        <a:p>
          <a:endParaRPr lang="cs-CZ"/>
        </a:p>
      </dgm:t>
    </dgm:pt>
    <dgm:pt modelId="{D29618C9-57C9-4217-BC62-0D2F3CEB1B54}">
      <dgm:prSet/>
      <dgm:spPr/>
      <dgm:t>
        <a:bodyPr/>
        <a:lstStyle/>
        <a:p>
          <a:r>
            <a:rPr lang="cs-CZ" b="0" dirty="0"/>
            <a:t>finální posouzení žádosti na setkání výběrové stipendijní komise</a:t>
          </a:r>
          <a:endParaRPr lang="cs-CZ" dirty="0"/>
        </a:p>
      </dgm:t>
    </dgm:pt>
    <dgm:pt modelId="{4A367DE6-E2B4-4C43-AF2E-9C201C9B23D5}" type="parTrans" cxnId="{CAC4D3A4-73AA-4A0A-8ADB-74AFF38FDE1B}">
      <dgm:prSet/>
      <dgm:spPr/>
      <dgm:t>
        <a:bodyPr/>
        <a:lstStyle/>
        <a:p>
          <a:endParaRPr lang="cs-CZ"/>
        </a:p>
      </dgm:t>
    </dgm:pt>
    <dgm:pt modelId="{8634860B-EC4A-4442-96C7-2CEA2CB93A6D}" type="sibTrans" cxnId="{CAC4D3A4-73AA-4A0A-8ADB-74AFF38FDE1B}">
      <dgm:prSet/>
      <dgm:spPr/>
      <dgm:t>
        <a:bodyPr/>
        <a:lstStyle/>
        <a:p>
          <a:endParaRPr lang="cs-CZ"/>
        </a:p>
      </dgm:t>
    </dgm:pt>
    <dgm:pt modelId="{8257D3CE-7C20-4228-9357-E589D35E28BB}">
      <dgm:prSet/>
      <dgm:spPr/>
      <dgm:t>
        <a:bodyPr/>
        <a:lstStyle/>
        <a:p>
          <a:r>
            <a:rPr lang="cs-CZ" b="0" dirty="0"/>
            <a:t>vyrozumění uchazeče</a:t>
          </a:r>
          <a:endParaRPr lang="cs-CZ" dirty="0"/>
        </a:p>
      </dgm:t>
    </dgm:pt>
    <dgm:pt modelId="{587A6F52-CD8D-4567-8420-2844E0346E10}" type="parTrans" cxnId="{44F4DD57-9249-4CBA-ABF9-C99E5E7BFA9C}">
      <dgm:prSet/>
      <dgm:spPr/>
      <dgm:t>
        <a:bodyPr/>
        <a:lstStyle/>
        <a:p>
          <a:endParaRPr lang="cs-CZ"/>
        </a:p>
      </dgm:t>
    </dgm:pt>
    <dgm:pt modelId="{AA04E78C-E7A4-4073-B49E-7FF8E61F0E0F}" type="sibTrans" cxnId="{44F4DD57-9249-4CBA-ABF9-C99E5E7BFA9C}">
      <dgm:prSet/>
      <dgm:spPr/>
      <dgm:t>
        <a:bodyPr/>
        <a:lstStyle/>
        <a:p>
          <a:endParaRPr lang="cs-CZ"/>
        </a:p>
      </dgm:t>
    </dgm:pt>
    <dgm:pt modelId="{B9DC2620-BF7E-49A1-8259-1AF0E366651B}" type="pres">
      <dgm:prSet presAssocID="{CEF1C418-EFC7-4106-9ADE-1F81CB456AF1}" presName="Name0" presStyleCnt="0">
        <dgm:presLayoutVars>
          <dgm:dir/>
          <dgm:resizeHandles val="exact"/>
        </dgm:presLayoutVars>
      </dgm:prSet>
      <dgm:spPr/>
    </dgm:pt>
    <dgm:pt modelId="{960A7F94-E166-49E2-946A-A18BE060488C}" type="pres">
      <dgm:prSet presAssocID="{CEF1C418-EFC7-4106-9ADE-1F81CB456AF1}" presName="arrow" presStyleLbl="bgShp" presStyleIdx="0" presStyleCnt="1"/>
      <dgm:spPr/>
    </dgm:pt>
    <dgm:pt modelId="{121716C3-1246-4364-B481-F23A13D8C994}" type="pres">
      <dgm:prSet presAssocID="{CEF1C418-EFC7-4106-9ADE-1F81CB456AF1}" presName="points" presStyleCnt="0"/>
      <dgm:spPr/>
    </dgm:pt>
    <dgm:pt modelId="{EE8789E5-80F9-4929-B321-83EDA9195859}" type="pres">
      <dgm:prSet presAssocID="{49C640EA-0C5C-43D9-8015-F71F56DE6202}" presName="compositeA" presStyleCnt="0"/>
      <dgm:spPr/>
    </dgm:pt>
    <dgm:pt modelId="{AB240010-2124-42B9-9CA9-01600A7E6471}" type="pres">
      <dgm:prSet presAssocID="{49C640EA-0C5C-43D9-8015-F71F56DE6202}" presName="textA" presStyleLbl="revTx" presStyleIdx="0" presStyleCnt="4">
        <dgm:presLayoutVars>
          <dgm:bulletEnabled val="1"/>
        </dgm:presLayoutVars>
      </dgm:prSet>
      <dgm:spPr/>
    </dgm:pt>
    <dgm:pt modelId="{B7161869-1A99-4EBA-8DA4-0BBFB691FB9F}" type="pres">
      <dgm:prSet presAssocID="{49C640EA-0C5C-43D9-8015-F71F56DE6202}" presName="circleA" presStyleLbl="node1" presStyleIdx="0" presStyleCnt="4"/>
      <dgm:spPr/>
    </dgm:pt>
    <dgm:pt modelId="{BAC0EE2B-7AC0-4B98-AE4A-4C356EBC1C76}" type="pres">
      <dgm:prSet presAssocID="{49C640EA-0C5C-43D9-8015-F71F56DE6202}" presName="spaceA" presStyleCnt="0"/>
      <dgm:spPr/>
    </dgm:pt>
    <dgm:pt modelId="{DD4EC367-EE65-4BBC-8E61-217A933FFD9B}" type="pres">
      <dgm:prSet presAssocID="{8C57EBAC-1448-4953-AF72-359065E5283D}" presName="space" presStyleCnt="0"/>
      <dgm:spPr/>
    </dgm:pt>
    <dgm:pt modelId="{C549CBE1-B339-414E-ABA0-2C63DA04A701}" type="pres">
      <dgm:prSet presAssocID="{D88964FF-87FB-4401-816A-F11ECD82CFB3}" presName="compositeB" presStyleCnt="0"/>
      <dgm:spPr/>
    </dgm:pt>
    <dgm:pt modelId="{EB1A6484-551D-4E60-A404-076449EE74C8}" type="pres">
      <dgm:prSet presAssocID="{D88964FF-87FB-4401-816A-F11ECD82CFB3}" presName="textB" presStyleLbl="revTx" presStyleIdx="1" presStyleCnt="4">
        <dgm:presLayoutVars>
          <dgm:bulletEnabled val="1"/>
        </dgm:presLayoutVars>
      </dgm:prSet>
      <dgm:spPr/>
    </dgm:pt>
    <dgm:pt modelId="{3364A638-E5DF-4DA4-A903-6ACC2E552B73}" type="pres">
      <dgm:prSet presAssocID="{D88964FF-87FB-4401-816A-F11ECD82CFB3}" presName="circleB" presStyleLbl="node1" presStyleIdx="1" presStyleCnt="4"/>
      <dgm:spPr/>
    </dgm:pt>
    <dgm:pt modelId="{16F39ECD-1794-4454-988B-FD811C233919}" type="pres">
      <dgm:prSet presAssocID="{D88964FF-87FB-4401-816A-F11ECD82CFB3}" presName="spaceB" presStyleCnt="0"/>
      <dgm:spPr/>
    </dgm:pt>
    <dgm:pt modelId="{9BD4CA33-5B93-4951-AD62-E1C729DFAC04}" type="pres">
      <dgm:prSet presAssocID="{E764471B-C674-450E-9CEE-204C18E4F5FE}" presName="space" presStyleCnt="0"/>
      <dgm:spPr/>
    </dgm:pt>
    <dgm:pt modelId="{7658D53A-B748-4FE0-9ADB-6A5F4173ADE1}" type="pres">
      <dgm:prSet presAssocID="{D29618C9-57C9-4217-BC62-0D2F3CEB1B54}" presName="compositeA" presStyleCnt="0"/>
      <dgm:spPr/>
    </dgm:pt>
    <dgm:pt modelId="{31842EFE-4D36-48C9-9B9C-0797A23CF0AE}" type="pres">
      <dgm:prSet presAssocID="{D29618C9-57C9-4217-BC62-0D2F3CEB1B54}" presName="textA" presStyleLbl="revTx" presStyleIdx="2" presStyleCnt="4">
        <dgm:presLayoutVars>
          <dgm:bulletEnabled val="1"/>
        </dgm:presLayoutVars>
      </dgm:prSet>
      <dgm:spPr/>
    </dgm:pt>
    <dgm:pt modelId="{EDB66487-3B07-4D6B-AC79-F8CD98A8F0C6}" type="pres">
      <dgm:prSet presAssocID="{D29618C9-57C9-4217-BC62-0D2F3CEB1B54}" presName="circleA" presStyleLbl="node1" presStyleIdx="2" presStyleCnt="4"/>
      <dgm:spPr/>
    </dgm:pt>
    <dgm:pt modelId="{95C2F3EE-0AF1-46CF-9A8C-76FD7EF5AF8A}" type="pres">
      <dgm:prSet presAssocID="{D29618C9-57C9-4217-BC62-0D2F3CEB1B54}" presName="spaceA" presStyleCnt="0"/>
      <dgm:spPr/>
    </dgm:pt>
    <dgm:pt modelId="{FE694229-A87E-424C-BBBD-618458277E81}" type="pres">
      <dgm:prSet presAssocID="{8634860B-EC4A-4442-96C7-2CEA2CB93A6D}" presName="space" presStyleCnt="0"/>
      <dgm:spPr/>
    </dgm:pt>
    <dgm:pt modelId="{5D9E6EEE-95A3-4D16-B412-C0024DA6017A}" type="pres">
      <dgm:prSet presAssocID="{8257D3CE-7C20-4228-9357-E589D35E28BB}" presName="compositeB" presStyleCnt="0"/>
      <dgm:spPr/>
    </dgm:pt>
    <dgm:pt modelId="{B454A2C6-AE54-4F34-9A92-4C7D2DEAF2E5}" type="pres">
      <dgm:prSet presAssocID="{8257D3CE-7C20-4228-9357-E589D35E28BB}" presName="textB" presStyleLbl="revTx" presStyleIdx="3" presStyleCnt="4">
        <dgm:presLayoutVars>
          <dgm:bulletEnabled val="1"/>
        </dgm:presLayoutVars>
      </dgm:prSet>
      <dgm:spPr/>
    </dgm:pt>
    <dgm:pt modelId="{F96C519D-1F6A-4E43-8447-2B6F064B5D35}" type="pres">
      <dgm:prSet presAssocID="{8257D3CE-7C20-4228-9357-E589D35E28BB}" presName="circleB" presStyleLbl="node1" presStyleIdx="3" presStyleCnt="4"/>
      <dgm:spPr/>
    </dgm:pt>
    <dgm:pt modelId="{42944E9E-9C1E-4FC2-B507-B5F38671C11E}" type="pres">
      <dgm:prSet presAssocID="{8257D3CE-7C20-4228-9357-E589D35E28BB}" presName="spaceB" presStyleCnt="0"/>
      <dgm:spPr/>
    </dgm:pt>
  </dgm:ptLst>
  <dgm:cxnLst>
    <dgm:cxn modelId="{A293A100-2A2F-4B78-8222-FE5ABEE90483}" type="presOf" srcId="{8257D3CE-7C20-4228-9357-E589D35E28BB}" destId="{B454A2C6-AE54-4F34-9A92-4C7D2DEAF2E5}" srcOrd="0" destOrd="0" presId="urn:microsoft.com/office/officeart/2005/8/layout/hProcess11"/>
    <dgm:cxn modelId="{92EA1A03-1D78-4C82-ADDE-2C6EDE1553CA}" type="presOf" srcId="{CEF1C418-EFC7-4106-9ADE-1F81CB456AF1}" destId="{B9DC2620-BF7E-49A1-8259-1AF0E366651B}" srcOrd="0" destOrd="0" presId="urn:microsoft.com/office/officeart/2005/8/layout/hProcess11"/>
    <dgm:cxn modelId="{0A9F831F-DC2A-4EEC-89F0-4B2E7A612E84}" srcId="{CEF1C418-EFC7-4106-9ADE-1F81CB456AF1}" destId="{D88964FF-87FB-4401-816A-F11ECD82CFB3}" srcOrd="1" destOrd="0" parTransId="{4B0C74F4-CE53-4F08-A3F0-0716118F05F2}" sibTransId="{E764471B-C674-450E-9CEE-204C18E4F5FE}"/>
    <dgm:cxn modelId="{9382D26B-BEA8-4747-B4F7-BFB671696C3D}" type="presOf" srcId="{D29618C9-57C9-4217-BC62-0D2F3CEB1B54}" destId="{31842EFE-4D36-48C9-9B9C-0797A23CF0AE}" srcOrd="0" destOrd="0" presId="urn:microsoft.com/office/officeart/2005/8/layout/hProcess11"/>
    <dgm:cxn modelId="{98881156-8A88-489A-9644-70389CE278CF}" type="presOf" srcId="{49C640EA-0C5C-43D9-8015-F71F56DE6202}" destId="{AB240010-2124-42B9-9CA9-01600A7E6471}" srcOrd="0" destOrd="0" presId="urn:microsoft.com/office/officeart/2005/8/layout/hProcess11"/>
    <dgm:cxn modelId="{44F4DD57-9249-4CBA-ABF9-C99E5E7BFA9C}" srcId="{CEF1C418-EFC7-4106-9ADE-1F81CB456AF1}" destId="{8257D3CE-7C20-4228-9357-E589D35E28BB}" srcOrd="3" destOrd="0" parTransId="{587A6F52-CD8D-4567-8420-2844E0346E10}" sibTransId="{AA04E78C-E7A4-4073-B49E-7FF8E61F0E0F}"/>
    <dgm:cxn modelId="{CAC4D3A4-73AA-4A0A-8ADB-74AFF38FDE1B}" srcId="{CEF1C418-EFC7-4106-9ADE-1F81CB456AF1}" destId="{D29618C9-57C9-4217-BC62-0D2F3CEB1B54}" srcOrd="2" destOrd="0" parTransId="{4A367DE6-E2B4-4C43-AF2E-9C201C9B23D5}" sibTransId="{8634860B-EC4A-4442-96C7-2CEA2CB93A6D}"/>
    <dgm:cxn modelId="{3772CFB4-89F9-4C53-A959-2FCA84A7EB18}" type="presOf" srcId="{D88964FF-87FB-4401-816A-F11ECD82CFB3}" destId="{EB1A6484-551D-4E60-A404-076449EE74C8}" srcOrd="0" destOrd="0" presId="urn:microsoft.com/office/officeart/2005/8/layout/hProcess11"/>
    <dgm:cxn modelId="{DFC367EB-FE97-4FB6-970F-51FBE2EC6546}" srcId="{CEF1C418-EFC7-4106-9ADE-1F81CB456AF1}" destId="{49C640EA-0C5C-43D9-8015-F71F56DE6202}" srcOrd="0" destOrd="0" parTransId="{DBE473F9-CEB1-485D-AB99-9AC84D83ED2A}" sibTransId="{8C57EBAC-1448-4953-AF72-359065E5283D}"/>
    <dgm:cxn modelId="{F5C384B5-3D6D-47D9-BC46-5F603DA8D83D}" type="presParOf" srcId="{B9DC2620-BF7E-49A1-8259-1AF0E366651B}" destId="{960A7F94-E166-49E2-946A-A18BE060488C}" srcOrd="0" destOrd="0" presId="urn:microsoft.com/office/officeart/2005/8/layout/hProcess11"/>
    <dgm:cxn modelId="{DDED4CD1-545E-414D-988B-FB61C974E265}" type="presParOf" srcId="{B9DC2620-BF7E-49A1-8259-1AF0E366651B}" destId="{121716C3-1246-4364-B481-F23A13D8C994}" srcOrd="1" destOrd="0" presId="urn:microsoft.com/office/officeart/2005/8/layout/hProcess11"/>
    <dgm:cxn modelId="{51CDBCBE-E8AD-48F0-ACC6-628284C86C1D}" type="presParOf" srcId="{121716C3-1246-4364-B481-F23A13D8C994}" destId="{EE8789E5-80F9-4929-B321-83EDA9195859}" srcOrd="0" destOrd="0" presId="urn:microsoft.com/office/officeart/2005/8/layout/hProcess11"/>
    <dgm:cxn modelId="{B6EFAF8C-56E9-4E91-9C58-D6592114D80B}" type="presParOf" srcId="{EE8789E5-80F9-4929-B321-83EDA9195859}" destId="{AB240010-2124-42B9-9CA9-01600A7E6471}" srcOrd="0" destOrd="0" presId="urn:microsoft.com/office/officeart/2005/8/layout/hProcess11"/>
    <dgm:cxn modelId="{CFA5759C-14A3-4D8C-9A39-EA157CE919C9}" type="presParOf" srcId="{EE8789E5-80F9-4929-B321-83EDA9195859}" destId="{B7161869-1A99-4EBA-8DA4-0BBFB691FB9F}" srcOrd="1" destOrd="0" presId="urn:microsoft.com/office/officeart/2005/8/layout/hProcess11"/>
    <dgm:cxn modelId="{6240D5D0-2D4B-4D50-B07C-C6B57255719E}" type="presParOf" srcId="{EE8789E5-80F9-4929-B321-83EDA9195859}" destId="{BAC0EE2B-7AC0-4B98-AE4A-4C356EBC1C76}" srcOrd="2" destOrd="0" presId="urn:microsoft.com/office/officeart/2005/8/layout/hProcess11"/>
    <dgm:cxn modelId="{FBBEC644-4FB9-41BD-A477-CC069FCB3C47}" type="presParOf" srcId="{121716C3-1246-4364-B481-F23A13D8C994}" destId="{DD4EC367-EE65-4BBC-8E61-217A933FFD9B}" srcOrd="1" destOrd="0" presId="urn:microsoft.com/office/officeart/2005/8/layout/hProcess11"/>
    <dgm:cxn modelId="{522AA0B8-7EA1-463D-B99C-F4AF04A2FFC1}" type="presParOf" srcId="{121716C3-1246-4364-B481-F23A13D8C994}" destId="{C549CBE1-B339-414E-ABA0-2C63DA04A701}" srcOrd="2" destOrd="0" presId="urn:microsoft.com/office/officeart/2005/8/layout/hProcess11"/>
    <dgm:cxn modelId="{D418444B-00BE-4C23-B8AD-36290CDE8BD5}" type="presParOf" srcId="{C549CBE1-B339-414E-ABA0-2C63DA04A701}" destId="{EB1A6484-551D-4E60-A404-076449EE74C8}" srcOrd="0" destOrd="0" presId="urn:microsoft.com/office/officeart/2005/8/layout/hProcess11"/>
    <dgm:cxn modelId="{9383AB33-B664-46C7-B168-4D8F93F87F4F}" type="presParOf" srcId="{C549CBE1-B339-414E-ABA0-2C63DA04A701}" destId="{3364A638-E5DF-4DA4-A903-6ACC2E552B73}" srcOrd="1" destOrd="0" presId="urn:microsoft.com/office/officeart/2005/8/layout/hProcess11"/>
    <dgm:cxn modelId="{53264730-0120-4F02-82D6-0F2FD6AB9FC5}" type="presParOf" srcId="{C549CBE1-B339-414E-ABA0-2C63DA04A701}" destId="{16F39ECD-1794-4454-988B-FD811C233919}" srcOrd="2" destOrd="0" presId="urn:microsoft.com/office/officeart/2005/8/layout/hProcess11"/>
    <dgm:cxn modelId="{652DD1C1-C258-40C1-8495-7E70F2F0036F}" type="presParOf" srcId="{121716C3-1246-4364-B481-F23A13D8C994}" destId="{9BD4CA33-5B93-4951-AD62-E1C729DFAC04}" srcOrd="3" destOrd="0" presId="urn:microsoft.com/office/officeart/2005/8/layout/hProcess11"/>
    <dgm:cxn modelId="{A58BCA62-F6F2-4A68-9B9F-FCB479601C61}" type="presParOf" srcId="{121716C3-1246-4364-B481-F23A13D8C994}" destId="{7658D53A-B748-4FE0-9ADB-6A5F4173ADE1}" srcOrd="4" destOrd="0" presId="urn:microsoft.com/office/officeart/2005/8/layout/hProcess11"/>
    <dgm:cxn modelId="{3AEEAD53-DC08-4819-AE09-2BD9D92D5A5C}" type="presParOf" srcId="{7658D53A-B748-4FE0-9ADB-6A5F4173ADE1}" destId="{31842EFE-4D36-48C9-9B9C-0797A23CF0AE}" srcOrd="0" destOrd="0" presId="urn:microsoft.com/office/officeart/2005/8/layout/hProcess11"/>
    <dgm:cxn modelId="{F0830569-62B4-44EE-A04D-32630AE5D2AD}" type="presParOf" srcId="{7658D53A-B748-4FE0-9ADB-6A5F4173ADE1}" destId="{EDB66487-3B07-4D6B-AC79-F8CD98A8F0C6}" srcOrd="1" destOrd="0" presId="urn:microsoft.com/office/officeart/2005/8/layout/hProcess11"/>
    <dgm:cxn modelId="{1BD9B3EB-F803-455F-99D1-D6BADDEA9084}" type="presParOf" srcId="{7658D53A-B748-4FE0-9ADB-6A5F4173ADE1}" destId="{95C2F3EE-0AF1-46CF-9A8C-76FD7EF5AF8A}" srcOrd="2" destOrd="0" presId="urn:microsoft.com/office/officeart/2005/8/layout/hProcess11"/>
    <dgm:cxn modelId="{B212FB4E-2B37-43D4-8C0F-3A7CEEC2A1E2}" type="presParOf" srcId="{121716C3-1246-4364-B481-F23A13D8C994}" destId="{FE694229-A87E-424C-BBBD-618458277E81}" srcOrd="5" destOrd="0" presId="urn:microsoft.com/office/officeart/2005/8/layout/hProcess11"/>
    <dgm:cxn modelId="{8E003D42-CE9B-402E-B22C-00C97CC573F0}" type="presParOf" srcId="{121716C3-1246-4364-B481-F23A13D8C994}" destId="{5D9E6EEE-95A3-4D16-B412-C0024DA6017A}" srcOrd="6" destOrd="0" presId="urn:microsoft.com/office/officeart/2005/8/layout/hProcess11"/>
    <dgm:cxn modelId="{265D96F2-963D-4ABA-A3C9-60D13ED114D6}" type="presParOf" srcId="{5D9E6EEE-95A3-4D16-B412-C0024DA6017A}" destId="{B454A2C6-AE54-4F34-9A92-4C7D2DEAF2E5}" srcOrd="0" destOrd="0" presId="urn:microsoft.com/office/officeart/2005/8/layout/hProcess11"/>
    <dgm:cxn modelId="{05F3F0C7-9A9C-41CA-B1D5-8FDB7021A05E}" type="presParOf" srcId="{5D9E6EEE-95A3-4D16-B412-C0024DA6017A}" destId="{F96C519D-1F6A-4E43-8447-2B6F064B5D35}" srcOrd="1" destOrd="0" presId="urn:microsoft.com/office/officeart/2005/8/layout/hProcess11"/>
    <dgm:cxn modelId="{DFE0F43F-4CEF-4083-A08A-8BEDF00CB168}" type="presParOf" srcId="{5D9E6EEE-95A3-4D16-B412-C0024DA6017A}" destId="{42944E9E-9C1E-4FC2-B507-B5F38671C11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9B14DC1-4AE2-416F-B572-681A200A5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435076-D65E-45E6-B3C4-B0AE38DEFA6C}">
      <dgm:prSet/>
      <dgm:spPr/>
      <dgm:t>
        <a:bodyPr/>
        <a:lstStyle/>
        <a:p>
          <a:r>
            <a:rPr lang="cs-CZ" b="0"/>
            <a:t>Zařizuje:</a:t>
          </a:r>
          <a:endParaRPr lang="cs-CZ"/>
        </a:p>
      </dgm:t>
    </dgm:pt>
    <dgm:pt modelId="{E8CD844E-82F9-4E32-A9FB-1BA8EED0B55F}" type="parTrans" cxnId="{4C2AFB4D-A3F9-4474-BC2B-C560DAECCE0A}">
      <dgm:prSet/>
      <dgm:spPr/>
      <dgm:t>
        <a:bodyPr/>
        <a:lstStyle/>
        <a:p>
          <a:endParaRPr lang="cs-CZ"/>
        </a:p>
      </dgm:t>
    </dgm:pt>
    <dgm:pt modelId="{486E41C5-9CDA-4363-A69D-AA3684C02751}" type="sibTrans" cxnId="{4C2AFB4D-A3F9-4474-BC2B-C560DAECCE0A}">
      <dgm:prSet/>
      <dgm:spPr/>
      <dgm:t>
        <a:bodyPr/>
        <a:lstStyle/>
        <a:p>
          <a:endParaRPr lang="cs-CZ"/>
        </a:p>
      </dgm:t>
    </dgm:pt>
    <dgm:pt modelId="{D5599AC4-DE06-43E0-A504-4A313C9E60F6}">
      <dgm:prSet/>
      <dgm:spPr/>
      <dgm:t>
        <a:bodyPr/>
        <a:lstStyle/>
        <a:p>
          <a:r>
            <a:rPr lang="cs-CZ" b="0"/>
            <a:t>Potvrzení o přiznání stipendia</a:t>
          </a:r>
          <a:endParaRPr lang="cs-CZ"/>
        </a:p>
      </dgm:t>
    </dgm:pt>
    <dgm:pt modelId="{16B16673-B841-421B-A9F5-F49B599B5FEC}" type="parTrans" cxnId="{E79320EA-6CA3-4565-A4B4-1959AB54F2F1}">
      <dgm:prSet/>
      <dgm:spPr/>
      <dgm:t>
        <a:bodyPr/>
        <a:lstStyle/>
        <a:p>
          <a:endParaRPr lang="cs-CZ"/>
        </a:p>
      </dgm:t>
    </dgm:pt>
    <dgm:pt modelId="{56EA2DA2-5A6A-4F28-8890-493AFD21ABF3}" type="sibTrans" cxnId="{E79320EA-6CA3-4565-A4B4-1959AB54F2F1}">
      <dgm:prSet/>
      <dgm:spPr/>
      <dgm:t>
        <a:bodyPr/>
        <a:lstStyle/>
        <a:p>
          <a:endParaRPr lang="cs-CZ"/>
        </a:p>
      </dgm:t>
    </dgm:pt>
    <dgm:pt modelId="{922E1D7A-B38F-44FC-A996-A3B0967FE858}">
      <dgm:prSet/>
      <dgm:spPr/>
      <dgm:t>
        <a:bodyPr/>
        <a:lstStyle/>
        <a:p>
          <a:r>
            <a:rPr lang="cs-CZ" b="0" dirty="0"/>
            <a:t>Potvrzení o přijetí na Vámi vybranou školu</a:t>
          </a:r>
          <a:endParaRPr lang="cs-CZ" dirty="0"/>
        </a:p>
      </dgm:t>
    </dgm:pt>
    <dgm:pt modelId="{2089AC1C-96EC-4E00-86F5-157D755B4ECE}" type="parTrans" cxnId="{24D02CC2-6ACA-4620-B4BB-B3B381837F17}">
      <dgm:prSet/>
      <dgm:spPr/>
      <dgm:t>
        <a:bodyPr/>
        <a:lstStyle/>
        <a:p>
          <a:endParaRPr lang="cs-CZ"/>
        </a:p>
      </dgm:t>
    </dgm:pt>
    <dgm:pt modelId="{C6203D29-3434-48DC-A38F-D75B14490BBE}" type="sibTrans" cxnId="{24D02CC2-6ACA-4620-B4BB-B3B381837F17}">
      <dgm:prSet/>
      <dgm:spPr/>
      <dgm:t>
        <a:bodyPr/>
        <a:lstStyle/>
        <a:p>
          <a:endParaRPr lang="cs-CZ"/>
        </a:p>
      </dgm:t>
    </dgm:pt>
    <dgm:pt modelId="{65A256A0-CD17-49A1-B7E7-CB5BC9C94FBE}">
      <dgm:prSet/>
      <dgm:spPr/>
      <dgm:t>
        <a:bodyPr/>
        <a:lstStyle/>
        <a:p>
          <a:r>
            <a:rPr lang="cs-CZ" b="0" dirty="0"/>
            <a:t>Vyplácení stipendia</a:t>
          </a:r>
          <a:endParaRPr lang="cs-CZ" dirty="0"/>
        </a:p>
      </dgm:t>
    </dgm:pt>
    <dgm:pt modelId="{BDB702CE-F69F-42EF-A3E7-DE21A2D9D73A}" type="parTrans" cxnId="{CF946894-6F12-49B9-9778-06CD12BE7AD3}">
      <dgm:prSet/>
      <dgm:spPr/>
      <dgm:t>
        <a:bodyPr/>
        <a:lstStyle/>
        <a:p>
          <a:endParaRPr lang="cs-CZ"/>
        </a:p>
      </dgm:t>
    </dgm:pt>
    <dgm:pt modelId="{2AC299C4-1921-415A-A54C-996F4513B583}" type="sibTrans" cxnId="{CF946894-6F12-49B9-9778-06CD12BE7AD3}">
      <dgm:prSet/>
      <dgm:spPr/>
      <dgm:t>
        <a:bodyPr/>
        <a:lstStyle/>
        <a:p>
          <a:endParaRPr lang="cs-CZ"/>
        </a:p>
      </dgm:t>
    </dgm:pt>
    <dgm:pt modelId="{68C108EE-0F42-41FF-9FC7-9120BA68EABA}">
      <dgm:prSet/>
      <dgm:spPr/>
      <dgm:t>
        <a:bodyPr/>
        <a:lstStyle/>
        <a:p>
          <a:r>
            <a:rPr lang="cs-CZ" b="0"/>
            <a:t>Ubytování (v případě zájmu)</a:t>
          </a:r>
          <a:endParaRPr lang="cs-CZ"/>
        </a:p>
      </dgm:t>
    </dgm:pt>
    <dgm:pt modelId="{748FA880-34E0-4D34-B74F-E5B6EED9D6B0}" type="parTrans" cxnId="{A4C62EF1-140B-44E6-B9A1-71CA24657F8B}">
      <dgm:prSet/>
      <dgm:spPr/>
      <dgm:t>
        <a:bodyPr/>
        <a:lstStyle/>
        <a:p>
          <a:endParaRPr lang="cs-CZ"/>
        </a:p>
      </dgm:t>
    </dgm:pt>
    <dgm:pt modelId="{0D1E5CA9-C9E3-4187-A007-996C48704A95}" type="sibTrans" cxnId="{A4C62EF1-140B-44E6-B9A1-71CA24657F8B}">
      <dgm:prSet/>
      <dgm:spPr/>
      <dgm:t>
        <a:bodyPr/>
        <a:lstStyle/>
        <a:p>
          <a:endParaRPr lang="cs-CZ"/>
        </a:p>
      </dgm:t>
    </dgm:pt>
    <dgm:pt modelId="{404CDF14-6134-435E-BCFD-B36976D33EE6}">
      <dgm:prSet/>
      <dgm:spPr/>
      <dgm:t>
        <a:bodyPr/>
        <a:lstStyle/>
        <a:p>
          <a:r>
            <a:rPr lang="cs-CZ" b="0"/>
            <a:t>Pojištění (v případě zájmu)</a:t>
          </a:r>
          <a:endParaRPr lang="cs-CZ"/>
        </a:p>
      </dgm:t>
    </dgm:pt>
    <dgm:pt modelId="{EE2F456C-E1C2-40CA-841F-F3D3C8DDA573}" type="parTrans" cxnId="{A90D6779-2FDE-47B8-B882-6C1B26B53653}">
      <dgm:prSet/>
      <dgm:spPr/>
      <dgm:t>
        <a:bodyPr/>
        <a:lstStyle/>
        <a:p>
          <a:endParaRPr lang="cs-CZ"/>
        </a:p>
      </dgm:t>
    </dgm:pt>
    <dgm:pt modelId="{D7AE5E7A-3E50-46EF-9C28-BE027C334111}" type="sibTrans" cxnId="{A90D6779-2FDE-47B8-B882-6C1B26B53653}">
      <dgm:prSet/>
      <dgm:spPr/>
      <dgm:t>
        <a:bodyPr/>
        <a:lstStyle/>
        <a:p>
          <a:endParaRPr lang="cs-CZ"/>
        </a:p>
      </dgm:t>
    </dgm:pt>
    <dgm:pt modelId="{94D995A3-1644-4ABD-9087-B3FEF821F8BE}" type="pres">
      <dgm:prSet presAssocID="{B9B14DC1-4AE2-416F-B572-681A200A52E2}" presName="linear" presStyleCnt="0">
        <dgm:presLayoutVars>
          <dgm:animLvl val="lvl"/>
          <dgm:resizeHandles val="exact"/>
        </dgm:presLayoutVars>
      </dgm:prSet>
      <dgm:spPr/>
    </dgm:pt>
    <dgm:pt modelId="{EE1D1826-E87E-4B3F-A74B-1F65D9BAD4FD}" type="pres">
      <dgm:prSet presAssocID="{A2435076-D65E-45E6-B3C4-B0AE38DEFA6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934088-8CB6-497B-9836-846BD6FC5628}" type="pres">
      <dgm:prSet presAssocID="{A2435076-D65E-45E6-B3C4-B0AE38DEFA6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AC590A-8B56-467F-8928-F9A3B31464E7}" type="presOf" srcId="{D5599AC4-DE06-43E0-A504-4A313C9E60F6}" destId="{0E934088-8CB6-497B-9836-846BD6FC5628}" srcOrd="0" destOrd="0" presId="urn:microsoft.com/office/officeart/2005/8/layout/vList2"/>
    <dgm:cxn modelId="{311F4D4A-6E57-4A04-8C96-D9AF9347AB53}" type="presOf" srcId="{B9B14DC1-4AE2-416F-B572-681A200A52E2}" destId="{94D995A3-1644-4ABD-9087-B3FEF821F8BE}" srcOrd="0" destOrd="0" presId="urn:microsoft.com/office/officeart/2005/8/layout/vList2"/>
    <dgm:cxn modelId="{4C2AFB4D-A3F9-4474-BC2B-C560DAECCE0A}" srcId="{B9B14DC1-4AE2-416F-B572-681A200A52E2}" destId="{A2435076-D65E-45E6-B3C4-B0AE38DEFA6C}" srcOrd="0" destOrd="0" parTransId="{E8CD844E-82F9-4E32-A9FB-1BA8EED0B55F}" sibTransId="{486E41C5-9CDA-4363-A69D-AA3684C02751}"/>
    <dgm:cxn modelId="{A90D6779-2FDE-47B8-B882-6C1B26B53653}" srcId="{A2435076-D65E-45E6-B3C4-B0AE38DEFA6C}" destId="{404CDF14-6134-435E-BCFD-B36976D33EE6}" srcOrd="4" destOrd="0" parTransId="{EE2F456C-E1C2-40CA-841F-F3D3C8DDA573}" sibTransId="{D7AE5E7A-3E50-46EF-9C28-BE027C334111}"/>
    <dgm:cxn modelId="{CF946894-6F12-49B9-9778-06CD12BE7AD3}" srcId="{A2435076-D65E-45E6-B3C4-B0AE38DEFA6C}" destId="{65A256A0-CD17-49A1-B7E7-CB5BC9C94FBE}" srcOrd="2" destOrd="0" parTransId="{BDB702CE-F69F-42EF-A3E7-DE21A2D9D73A}" sibTransId="{2AC299C4-1921-415A-A54C-996F4513B583}"/>
    <dgm:cxn modelId="{24D02CC2-6ACA-4620-B4BB-B3B381837F17}" srcId="{A2435076-D65E-45E6-B3C4-B0AE38DEFA6C}" destId="{922E1D7A-B38F-44FC-A996-A3B0967FE858}" srcOrd="1" destOrd="0" parTransId="{2089AC1C-96EC-4E00-86F5-157D755B4ECE}" sibTransId="{C6203D29-3434-48DC-A38F-D75B14490BBE}"/>
    <dgm:cxn modelId="{EA4847C4-11B7-4928-A49E-49DA84208C95}" type="presOf" srcId="{68C108EE-0F42-41FF-9FC7-9120BA68EABA}" destId="{0E934088-8CB6-497B-9836-846BD6FC5628}" srcOrd="0" destOrd="3" presId="urn:microsoft.com/office/officeart/2005/8/layout/vList2"/>
    <dgm:cxn modelId="{E6CC64C6-D696-47F5-922A-638EB1D881AE}" type="presOf" srcId="{A2435076-D65E-45E6-B3C4-B0AE38DEFA6C}" destId="{EE1D1826-E87E-4B3F-A74B-1F65D9BAD4FD}" srcOrd="0" destOrd="0" presId="urn:microsoft.com/office/officeart/2005/8/layout/vList2"/>
    <dgm:cxn modelId="{C49697CD-8088-4025-9CE8-6D2EB6FB5A03}" type="presOf" srcId="{404CDF14-6134-435E-BCFD-B36976D33EE6}" destId="{0E934088-8CB6-497B-9836-846BD6FC5628}" srcOrd="0" destOrd="4" presId="urn:microsoft.com/office/officeart/2005/8/layout/vList2"/>
    <dgm:cxn modelId="{EBC314D9-82BE-4582-8904-8EEF41F61E96}" type="presOf" srcId="{922E1D7A-B38F-44FC-A996-A3B0967FE858}" destId="{0E934088-8CB6-497B-9836-846BD6FC5628}" srcOrd="0" destOrd="1" presId="urn:microsoft.com/office/officeart/2005/8/layout/vList2"/>
    <dgm:cxn modelId="{860EB3E7-6173-4B6C-92E0-D00A6426BC89}" type="presOf" srcId="{65A256A0-CD17-49A1-B7E7-CB5BC9C94FBE}" destId="{0E934088-8CB6-497B-9836-846BD6FC5628}" srcOrd="0" destOrd="2" presId="urn:microsoft.com/office/officeart/2005/8/layout/vList2"/>
    <dgm:cxn modelId="{E79320EA-6CA3-4565-A4B4-1959AB54F2F1}" srcId="{A2435076-D65E-45E6-B3C4-B0AE38DEFA6C}" destId="{D5599AC4-DE06-43E0-A504-4A313C9E60F6}" srcOrd="0" destOrd="0" parTransId="{16B16673-B841-421B-A9F5-F49B599B5FEC}" sibTransId="{56EA2DA2-5A6A-4F28-8890-493AFD21ABF3}"/>
    <dgm:cxn modelId="{A4C62EF1-140B-44E6-B9A1-71CA24657F8B}" srcId="{A2435076-D65E-45E6-B3C4-B0AE38DEFA6C}" destId="{68C108EE-0F42-41FF-9FC7-9120BA68EABA}" srcOrd="3" destOrd="0" parTransId="{748FA880-34E0-4D34-B74F-E5B6EED9D6B0}" sibTransId="{0D1E5CA9-C9E3-4187-A007-996C48704A95}"/>
    <dgm:cxn modelId="{3120CDD1-9844-4837-8647-683DAB4C887A}" type="presParOf" srcId="{94D995A3-1644-4ABD-9087-B3FEF821F8BE}" destId="{EE1D1826-E87E-4B3F-A74B-1F65D9BAD4FD}" srcOrd="0" destOrd="0" presId="urn:microsoft.com/office/officeart/2005/8/layout/vList2"/>
    <dgm:cxn modelId="{D82E7218-7F52-4FEA-BEBC-F2F3B92DF33B}" type="presParOf" srcId="{94D995A3-1644-4ABD-9087-B3FEF821F8BE}" destId="{0E934088-8CB6-497B-9836-846BD6FC56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6889FE-C5A2-4EAB-893E-AC9883BC1C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04A57B-6AC7-44CB-B191-2032B5C97C66}">
      <dgm:prSet/>
      <dgm:spPr/>
      <dgm:t>
        <a:bodyPr/>
        <a:lstStyle/>
        <a:p>
          <a:r>
            <a:rPr lang="cs-CZ" b="0" dirty="0"/>
            <a:t>Měsíc před vyplacením posledního stipendia zaslat na </a:t>
          </a:r>
          <a:r>
            <a:rPr lang="cs-CZ" b="0" dirty="0" err="1"/>
            <a:t>OeAD</a:t>
          </a:r>
          <a:r>
            <a:rPr lang="cs-CZ" b="0" dirty="0"/>
            <a:t> elektronicky podepsanou zprávu z pobytu potvrzenou rakouským školitelem </a:t>
          </a:r>
          <a:endParaRPr lang="cs-CZ" dirty="0"/>
        </a:p>
      </dgm:t>
    </dgm:pt>
    <dgm:pt modelId="{A305EC62-2D86-40A6-B106-35190D814459}" type="parTrans" cxnId="{C21CA2D2-F5E6-4F23-B9C8-284CD736CD38}">
      <dgm:prSet/>
      <dgm:spPr/>
      <dgm:t>
        <a:bodyPr/>
        <a:lstStyle/>
        <a:p>
          <a:endParaRPr lang="cs-CZ"/>
        </a:p>
      </dgm:t>
    </dgm:pt>
    <dgm:pt modelId="{90C230E9-FB2A-43EF-859C-1546AA07D60E}" type="sibTrans" cxnId="{C21CA2D2-F5E6-4F23-B9C8-284CD736CD38}">
      <dgm:prSet/>
      <dgm:spPr/>
      <dgm:t>
        <a:bodyPr/>
        <a:lstStyle/>
        <a:p>
          <a:endParaRPr lang="cs-CZ"/>
        </a:p>
      </dgm:t>
    </dgm:pt>
    <dgm:pt modelId="{C11CC75D-C3DC-41C2-93AE-C3BF0B8999C9}">
      <dgm:prSet/>
      <dgm:spPr/>
      <dgm:t>
        <a:bodyPr/>
        <a:lstStyle/>
        <a:p>
          <a:r>
            <a:rPr lang="cs-CZ" b="0" dirty="0"/>
            <a:t>Přeposlat závěrečnou zprávu také na aktion@dzs.cz, a to nejpozději měsíc po ukončení stipendijního pobytu</a:t>
          </a:r>
          <a:endParaRPr lang="cs-CZ" dirty="0"/>
        </a:p>
      </dgm:t>
    </dgm:pt>
    <dgm:pt modelId="{25EA642C-CF58-4C0A-978D-22A0939A81FA}" type="parTrans" cxnId="{19E33CB3-6FE3-4C04-9CD1-6CA47D223581}">
      <dgm:prSet/>
      <dgm:spPr/>
      <dgm:t>
        <a:bodyPr/>
        <a:lstStyle/>
        <a:p>
          <a:endParaRPr lang="cs-CZ"/>
        </a:p>
      </dgm:t>
    </dgm:pt>
    <dgm:pt modelId="{2D2AD28C-69FA-4C1C-9CA2-B1045AE824B4}" type="sibTrans" cxnId="{19E33CB3-6FE3-4C04-9CD1-6CA47D223581}">
      <dgm:prSet/>
      <dgm:spPr/>
      <dgm:t>
        <a:bodyPr/>
        <a:lstStyle/>
        <a:p>
          <a:endParaRPr lang="cs-CZ"/>
        </a:p>
      </dgm:t>
    </dgm:pt>
    <dgm:pt modelId="{2BDE3CA6-828C-413B-9F49-E37B03E7C9C3}" type="pres">
      <dgm:prSet presAssocID="{3F6889FE-C5A2-4EAB-893E-AC9883BC1CD6}" presName="Name0" presStyleCnt="0">
        <dgm:presLayoutVars>
          <dgm:dir/>
          <dgm:resizeHandles val="exact"/>
        </dgm:presLayoutVars>
      </dgm:prSet>
      <dgm:spPr/>
    </dgm:pt>
    <dgm:pt modelId="{0AD7DBDC-D9F9-4793-8062-06E188C53251}" type="pres">
      <dgm:prSet presAssocID="{6804A57B-6AC7-44CB-B191-2032B5C97C66}" presName="node" presStyleLbl="node1" presStyleIdx="0" presStyleCnt="2">
        <dgm:presLayoutVars>
          <dgm:bulletEnabled val="1"/>
        </dgm:presLayoutVars>
      </dgm:prSet>
      <dgm:spPr/>
    </dgm:pt>
    <dgm:pt modelId="{6C1046F2-1E4F-4B3C-A6E5-8C3726EEDDC7}" type="pres">
      <dgm:prSet presAssocID="{90C230E9-FB2A-43EF-859C-1546AA07D60E}" presName="sibTrans" presStyleLbl="sibTrans2D1" presStyleIdx="0" presStyleCnt="1"/>
      <dgm:spPr/>
    </dgm:pt>
    <dgm:pt modelId="{6B9360B5-9AC5-43B5-8BEE-9BAEE52CC0D4}" type="pres">
      <dgm:prSet presAssocID="{90C230E9-FB2A-43EF-859C-1546AA07D60E}" presName="connectorText" presStyleLbl="sibTrans2D1" presStyleIdx="0" presStyleCnt="1"/>
      <dgm:spPr/>
    </dgm:pt>
    <dgm:pt modelId="{E1E25871-97CC-4059-B22E-CBDF64706A83}" type="pres">
      <dgm:prSet presAssocID="{C11CC75D-C3DC-41C2-93AE-C3BF0B8999C9}" presName="node" presStyleLbl="node1" presStyleIdx="1" presStyleCnt="2">
        <dgm:presLayoutVars>
          <dgm:bulletEnabled val="1"/>
        </dgm:presLayoutVars>
      </dgm:prSet>
      <dgm:spPr/>
    </dgm:pt>
  </dgm:ptLst>
  <dgm:cxnLst>
    <dgm:cxn modelId="{EE103A88-384C-454A-93F9-328F693B2F24}" type="presOf" srcId="{C11CC75D-C3DC-41C2-93AE-C3BF0B8999C9}" destId="{E1E25871-97CC-4059-B22E-CBDF64706A83}" srcOrd="0" destOrd="0" presId="urn:microsoft.com/office/officeart/2005/8/layout/process1"/>
    <dgm:cxn modelId="{E1C054A6-2443-484F-B6C0-EE4953520F9F}" type="presOf" srcId="{90C230E9-FB2A-43EF-859C-1546AA07D60E}" destId="{6C1046F2-1E4F-4B3C-A6E5-8C3726EEDDC7}" srcOrd="0" destOrd="0" presId="urn:microsoft.com/office/officeart/2005/8/layout/process1"/>
    <dgm:cxn modelId="{19E33CB3-6FE3-4C04-9CD1-6CA47D223581}" srcId="{3F6889FE-C5A2-4EAB-893E-AC9883BC1CD6}" destId="{C11CC75D-C3DC-41C2-93AE-C3BF0B8999C9}" srcOrd="1" destOrd="0" parTransId="{25EA642C-CF58-4C0A-978D-22A0939A81FA}" sibTransId="{2D2AD28C-69FA-4C1C-9CA2-B1045AE824B4}"/>
    <dgm:cxn modelId="{DFD327C1-4462-473E-9880-0E30001F9D5A}" type="presOf" srcId="{90C230E9-FB2A-43EF-859C-1546AA07D60E}" destId="{6B9360B5-9AC5-43B5-8BEE-9BAEE52CC0D4}" srcOrd="1" destOrd="0" presId="urn:microsoft.com/office/officeart/2005/8/layout/process1"/>
    <dgm:cxn modelId="{C21CA2D2-F5E6-4F23-B9C8-284CD736CD38}" srcId="{3F6889FE-C5A2-4EAB-893E-AC9883BC1CD6}" destId="{6804A57B-6AC7-44CB-B191-2032B5C97C66}" srcOrd="0" destOrd="0" parTransId="{A305EC62-2D86-40A6-B106-35190D814459}" sibTransId="{90C230E9-FB2A-43EF-859C-1546AA07D60E}"/>
    <dgm:cxn modelId="{F20FACEF-EA35-4912-A01C-45D37D9842F4}" type="presOf" srcId="{3F6889FE-C5A2-4EAB-893E-AC9883BC1CD6}" destId="{2BDE3CA6-828C-413B-9F49-E37B03E7C9C3}" srcOrd="0" destOrd="0" presId="urn:microsoft.com/office/officeart/2005/8/layout/process1"/>
    <dgm:cxn modelId="{687C3BF0-69C5-4B17-9379-908295D9B526}" type="presOf" srcId="{6804A57B-6AC7-44CB-B191-2032B5C97C66}" destId="{0AD7DBDC-D9F9-4793-8062-06E188C53251}" srcOrd="0" destOrd="0" presId="urn:microsoft.com/office/officeart/2005/8/layout/process1"/>
    <dgm:cxn modelId="{77AC610C-B60F-4536-8A08-86AC49C63A7B}" type="presParOf" srcId="{2BDE3CA6-828C-413B-9F49-E37B03E7C9C3}" destId="{0AD7DBDC-D9F9-4793-8062-06E188C53251}" srcOrd="0" destOrd="0" presId="urn:microsoft.com/office/officeart/2005/8/layout/process1"/>
    <dgm:cxn modelId="{4D58C95B-167B-48FD-8E52-42B3DB03D30C}" type="presParOf" srcId="{2BDE3CA6-828C-413B-9F49-E37B03E7C9C3}" destId="{6C1046F2-1E4F-4B3C-A6E5-8C3726EEDDC7}" srcOrd="1" destOrd="0" presId="urn:microsoft.com/office/officeart/2005/8/layout/process1"/>
    <dgm:cxn modelId="{29296917-2986-4044-ADC3-5CD2DD34F52F}" type="presParOf" srcId="{6C1046F2-1E4F-4B3C-A6E5-8C3726EEDDC7}" destId="{6B9360B5-9AC5-43B5-8BEE-9BAEE52CC0D4}" srcOrd="0" destOrd="0" presId="urn:microsoft.com/office/officeart/2005/8/layout/process1"/>
    <dgm:cxn modelId="{4CB229BF-29BC-46AE-8F55-90E4E74B50D8}" type="presParOf" srcId="{2BDE3CA6-828C-413B-9F49-E37B03E7C9C3}" destId="{E1E25871-97CC-4059-B22E-CBDF64706A8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C1E3049-50FB-4BEA-8880-7D7207DE73C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C331CC-FBB6-41D8-BFC9-1B51A8C17170}">
      <dgm:prSet custT="1"/>
      <dgm:spPr/>
      <dgm:t>
        <a:bodyPr/>
        <a:lstStyle/>
        <a:p>
          <a:r>
            <a:rPr lang="cs-CZ" sz="1800" b="0" dirty="0"/>
            <a:t>třítýdenní jazykové kurzy pořádané v ČB a v Poděbradech</a:t>
          </a:r>
          <a:endParaRPr lang="cs-CZ" sz="1800" dirty="0"/>
        </a:p>
      </dgm:t>
    </dgm:pt>
    <dgm:pt modelId="{A738449A-AE9C-4E74-9111-0284CDA10296}" type="parTrans" cxnId="{0AF2183A-2190-4BD9-A0E9-01727E5CF4E3}">
      <dgm:prSet/>
      <dgm:spPr/>
      <dgm:t>
        <a:bodyPr/>
        <a:lstStyle/>
        <a:p>
          <a:endParaRPr lang="cs-CZ"/>
        </a:p>
      </dgm:t>
    </dgm:pt>
    <dgm:pt modelId="{19503091-A651-468A-B96A-C6DB456DD6F7}" type="sibTrans" cxnId="{0AF2183A-2190-4BD9-A0E9-01727E5CF4E3}">
      <dgm:prSet/>
      <dgm:spPr/>
      <dgm:t>
        <a:bodyPr/>
        <a:lstStyle/>
        <a:p>
          <a:endParaRPr lang="cs-CZ"/>
        </a:p>
      </dgm:t>
    </dgm:pt>
    <dgm:pt modelId="{53986F08-AFBE-4DC4-B58A-1BA1F5CC955A}">
      <dgm:prSet custT="1"/>
      <dgm:spPr/>
      <dgm:t>
        <a:bodyPr/>
        <a:lstStyle/>
        <a:p>
          <a:r>
            <a:rPr lang="cs-CZ" sz="1800" b="0" dirty="0"/>
            <a:t>čeští a rakouští studenti se učí jazyk sousední země NJ, ČJ</a:t>
          </a:r>
        </a:p>
      </dgm:t>
    </dgm:pt>
    <dgm:pt modelId="{FC1CA2B9-491B-4805-BAD7-EF427904722E}" type="parTrans" cxnId="{4C5B04EB-7D5E-4BDB-893C-006E521ACD2E}">
      <dgm:prSet/>
      <dgm:spPr/>
      <dgm:t>
        <a:bodyPr/>
        <a:lstStyle/>
        <a:p>
          <a:endParaRPr lang="cs-CZ"/>
        </a:p>
      </dgm:t>
    </dgm:pt>
    <dgm:pt modelId="{F1FDC317-D3AB-4D67-A2E0-4A66C6547D93}" type="sibTrans" cxnId="{4C5B04EB-7D5E-4BDB-893C-006E521ACD2E}">
      <dgm:prSet/>
      <dgm:spPr/>
      <dgm:t>
        <a:bodyPr/>
        <a:lstStyle/>
        <a:p>
          <a:endParaRPr lang="cs-CZ"/>
        </a:p>
      </dgm:t>
    </dgm:pt>
    <dgm:pt modelId="{B3FFD3C7-904F-4A82-83D2-D1040ADDD181}">
      <dgm:prSet custT="1"/>
      <dgm:spPr/>
      <dgm:t>
        <a:bodyPr/>
        <a:lstStyle/>
        <a:p>
          <a:r>
            <a:rPr lang="cs-CZ" sz="1800" b="0" dirty="0"/>
            <a:t>důraz na rozvíjení komunikačních dovedností</a:t>
          </a:r>
          <a:endParaRPr lang="cs-CZ" sz="1800" dirty="0"/>
        </a:p>
      </dgm:t>
    </dgm:pt>
    <dgm:pt modelId="{58D6D268-C09D-4802-AC09-2CED0D1848D5}" type="parTrans" cxnId="{5D72D446-76D5-4673-BB91-8F33B4D4E3EB}">
      <dgm:prSet/>
      <dgm:spPr/>
      <dgm:t>
        <a:bodyPr/>
        <a:lstStyle/>
        <a:p>
          <a:endParaRPr lang="cs-CZ"/>
        </a:p>
      </dgm:t>
    </dgm:pt>
    <dgm:pt modelId="{4E56ACB1-1A4A-4DBB-B682-CA1CFF42558C}" type="sibTrans" cxnId="{5D72D446-76D5-4673-BB91-8F33B4D4E3EB}">
      <dgm:prSet/>
      <dgm:spPr/>
      <dgm:t>
        <a:bodyPr/>
        <a:lstStyle/>
        <a:p>
          <a:endParaRPr lang="cs-CZ"/>
        </a:p>
      </dgm:t>
    </dgm:pt>
    <dgm:pt modelId="{7AD8243D-E41E-44FD-B40A-898100CAC010}">
      <dgm:prSet custT="1"/>
      <dgm:spPr/>
      <dgm:t>
        <a:bodyPr/>
        <a:lstStyle/>
        <a:p>
          <a:r>
            <a:rPr lang="cs-CZ" sz="1800" b="0" dirty="0"/>
            <a:t>výuka v tandemu, </a:t>
          </a:r>
          <a:br>
            <a:rPr lang="cs-CZ" sz="1800" b="0" dirty="0"/>
          </a:br>
          <a:r>
            <a:rPr lang="cs-CZ" sz="1800" b="0" dirty="0"/>
            <a:t>přednášky, semináře</a:t>
          </a:r>
        </a:p>
      </dgm:t>
    </dgm:pt>
    <dgm:pt modelId="{989FB152-2A51-4D46-919E-3011D899F056}" type="parTrans" cxnId="{A44B95D7-EB2B-4E68-BFF4-7768AC84BFBE}">
      <dgm:prSet/>
      <dgm:spPr/>
      <dgm:t>
        <a:bodyPr/>
        <a:lstStyle/>
        <a:p>
          <a:endParaRPr lang="cs-CZ"/>
        </a:p>
      </dgm:t>
    </dgm:pt>
    <dgm:pt modelId="{198CC11B-7D1F-438D-89B0-36C3AC3FDFFB}" type="sibTrans" cxnId="{A44B95D7-EB2B-4E68-BFF4-7768AC84BFBE}">
      <dgm:prSet/>
      <dgm:spPr/>
      <dgm:t>
        <a:bodyPr/>
        <a:lstStyle/>
        <a:p>
          <a:endParaRPr lang="cs-CZ"/>
        </a:p>
      </dgm:t>
    </dgm:pt>
    <dgm:pt modelId="{26CED78E-5135-45B3-AB96-69D1D1AD7EA5}">
      <dgm:prSet custT="1"/>
      <dgm:spPr/>
      <dgm:t>
        <a:bodyPr/>
        <a:lstStyle/>
        <a:p>
          <a:r>
            <a:rPr lang="cs-CZ" sz="1800" b="0" dirty="0"/>
            <a:t>autorská čtení, exkurze, výlety </a:t>
          </a:r>
        </a:p>
      </dgm:t>
    </dgm:pt>
    <dgm:pt modelId="{66A26F10-2568-4061-BF88-778F551F0069}" type="parTrans" cxnId="{6A026714-E42B-4628-832D-57690D47DC9A}">
      <dgm:prSet/>
      <dgm:spPr/>
      <dgm:t>
        <a:bodyPr/>
        <a:lstStyle/>
        <a:p>
          <a:endParaRPr lang="cs-CZ"/>
        </a:p>
      </dgm:t>
    </dgm:pt>
    <dgm:pt modelId="{A36DBA8A-BEC9-429D-ABB2-0DC4464380E4}" type="sibTrans" cxnId="{6A026714-E42B-4628-832D-57690D47DC9A}">
      <dgm:prSet/>
      <dgm:spPr/>
      <dgm:t>
        <a:bodyPr/>
        <a:lstStyle/>
        <a:p>
          <a:endParaRPr lang="cs-CZ"/>
        </a:p>
      </dgm:t>
    </dgm:pt>
    <dgm:pt modelId="{F7F3A88B-CD80-4C24-B87D-F98598BC67EA}">
      <dgm:prSet custT="1"/>
      <dgm:spPr/>
      <dgm:t>
        <a:bodyPr/>
        <a:lstStyle/>
        <a:p>
          <a:r>
            <a:rPr lang="cs-CZ" sz="1800" b="0" dirty="0"/>
            <a:t>vyučují rodilí mluvčí</a:t>
          </a:r>
        </a:p>
      </dgm:t>
    </dgm:pt>
    <dgm:pt modelId="{EF82CA73-4793-43DD-929D-A2BD821222F3}" type="parTrans" cxnId="{B4DD1919-844D-444A-9057-6D6BDBB69042}">
      <dgm:prSet/>
      <dgm:spPr/>
      <dgm:t>
        <a:bodyPr/>
        <a:lstStyle/>
        <a:p>
          <a:endParaRPr lang="cs-CZ"/>
        </a:p>
      </dgm:t>
    </dgm:pt>
    <dgm:pt modelId="{A33A9035-0C68-4B10-9E24-7F99CC706C08}" type="sibTrans" cxnId="{B4DD1919-844D-444A-9057-6D6BDBB69042}">
      <dgm:prSet/>
      <dgm:spPr/>
      <dgm:t>
        <a:bodyPr/>
        <a:lstStyle/>
        <a:p>
          <a:endParaRPr lang="cs-CZ"/>
        </a:p>
      </dgm:t>
    </dgm:pt>
    <dgm:pt modelId="{9F05728E-7DC0-456F-867B-824E7238933F}" type="pres">
      <dgm:prSet presAssocID="{7C1E3049-50FB-4BEA-8880-7D7207DE73CC}" presName="Name0" presStyleCnt="0">
        <dgm:presLayoutVars>
          <dgm:dir/>
          <dgm:resizeHandles val="exact"/>
        </dgm:presLayoutVars>
      </dgm:prSet>
      <dgm:spPr/>
    </dgm:pt>
    <dgm:pt modelId="{C1D27046-ED24-4364-B46C-E9E894C0B14C}" type="pres">
      <dgm:prSet presAssocID="{7C1E3049-50FB-4BEA-8880-7D7207DE73CC}" presName="cycle" presStyleCnt="0"/>
      <dgm:spPr/>
    </dgm:pt>
    <dgm:pt modelId="{42CC114C-745C-42AE-88AB-03873C7753D2}" type="pres">
      <dgm:prSet presAssocID="{22C331CC-FBB6-41D8-BFC9-1B51A8C17170}" presName="nodeFirstNode" presStyleLbl="node1" presStyleIdx="0" presStyleCnt="6">
        <dgm:presLayoutVars>
          <dgm:bulletEnabled val="1"/>
        </dgm:presLayoutVars>
      </dgm:prSet>
      <dgm:spPr/>
    </dgm:pt>
    <dgm:pt modelId="{52A7BD75-CC1E-4F44-8A67-59563BBCBDBB}" type="pres">
      <dgm:prSet presAssocID="{19503091-A651-468A-B96A-C6DB456DD6F7}" presName="sibTransFirstNode" presStyleLbl="bgShp" presStyleIdx="0" presStyleCnt="1"/>
      <dgm:spPr/>
    </dgm:pt>
    <dgm:pt modelId="{3CDA7C06-E93E-4C08-B5AE-75E01C390988}" type="pres">
      <dgm:prSet presAssocID="{53986F08-AFBE-4DC4-B58A-1BA1F5CC955A}" presName="nodeFollowingNodes" presStyleLbl="node1" presStyleIdx="1" presStyleCnt="6">
        <dgm:presLayoutVars>
          <dgm:bulletEnabled val="1"/>
        </dgm:presLayoutVars>
      </dgm:prSet>
      <dgm:spPr/>
    </dgm:pt>
    <dgm:pt modelId="{07663926-7DB8-4976-BDB7-DBC5A8434A95}" type="pres">
      <dgm:prSet presAssocID="{B3FFD3C7-904F-4A82-83D2-D1040ADDD181}" presName="nodeFollowingNodes" presStyleLbl="node1" presStyleIdx="2" presStyleCnt="6" custRadScaleRad="103607" custRadScaleInc="-10360">
        <dgm:presLayoutVars>
          <dgm:bulletEnabled val="1"/>
        </dgm:presLayoutVars>
      </dgm:prSet>
      <dgm:spPr/>
    </dgm:pt>
    <dgm:pt modelId="{ED04D75A-326F-46E4-9DFF-D00691E36BCE}" type="pres">
      <dgm:prSet presAssocID="{7AD8243D-E41E-44FD-B40A-898100CAC010}" presName="nodeFollowingNodes" presStyleLbl="node1" presStyleIdx="3" presStyleCnt="6">
        <dgm:presLayoutVars>
          <dgm:bulletEnabled val="1"/>
        </dgm:presLayoutVars>
      </dgm:prSet>
      <dgm:spPr/>
    </dgm:pt>
    <dgm:pt modelId="{65685208-6F4F-45B7-BB5D-CA4A67688F42}" type="pres">
      <dgm:prSet presAssocID="{26CED78E-5135-45B3-AB96-69D1D1AD7EA5}" presName="nodeFollowingNodes" presStyleLbl="node1" presStyleIdx="4" presStyleCnt="6" custRadScaleRad="105484" custRadScaleInc="8701">
        <dgm:presLayoutVars>
          <dgm:bulletEnabled val="1"/>
        </dgm:presLayoutVars>
      </dgm:prSet>
      <dgm:spPr/>
    </dgm:pt>
    <dgm:pt modelId="{61243DCE-0450-4A87-89E2-2B394720149A}" type="pres">
      <dgm:prSet presAssocID="{F7F3A88B-CD80-4C24-B87D-F98598BC67EA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09CBB301-230F-4233-B684-C0274893AC81}" type="presOf" srcId="{22C331CC-FBB6-41D8-BFC9-1B51A8C17170}" destId="{42CC114C-745C-42AE-88AB-03873C7753D2}" srcOrd="0" destOrd="0" presId="urn:microsoft.com/office/officeart/2005/8/layout/cycle3"/>
    <dgm:cxn modelId="{6A026714-E42B-4628-832D-57690D47DC9A}" srcId="{7C1E3049-50FB-4BEA-8880-7D7207DE73CC}" destId="{26CED78E-5135-45B3-AB96-69D1D1AD7EA5}" srcOrd="4" destOrd="0" parTransId="{66A26F10-2568-4061-BF88-778F551F0069}" sibTransId="{A36DBA8A-BEC9-429D-ABB2-0DC4464380E4}"/>
    <dgm:cxn modelId="{B4DD1919-844D-444A-9057-6D6BDBB69042}" srcId="{7C1E3049-50FB-4BEA-8880-7D7207DE73CC}" destId="{F7F3A88B-CD80-4C24-B87D-F98598BC67EA}" srcOrd="5" destOrd="0" parTransId="{EF82CA73-4793-43DD-929D-A2BD821222F3}" sibTransId="{A33A9035-0C68-4B10-9E24-7F99CC706C08}"/>
    <dgm:cxn modelId="{0D4C6836-6305-4B68-87EC-C88A996EDA7E}" type="presOf" srcId="{F7F3A88B-CD80-4C24-B87D-F98598BC67EA}" destId="{61243DCE-0450-4A87-89E2-2B394720149A}" srcOrd="0" destOrd="0" presId="urn:microsoft.com/office/officeart/2005/8/layout/cycle3"/>
    <dgm:cxn modelId="{0AF2183A-2190-4BD9-A0E9-01727E5CF4E3}" srcId="{7C1E3049-50FB-4BEA-8880-7D7207DE73CC}" destId="{22C331CC-FBB6-41D8-BFC9-1B51A8C17170}" srcOrd="0" destOrd="0" parTransId="{A738449A-AE9C-4E74-9111-0284CDA10296}" sibTransId="{19503091-A651-468A-B96A-C6DB456DD6F7}"/>
    <dgm:cxn modelId="{5659CD5C-CFDF-4472-B7EB-D03D9D24F393}" type="presOf" srcId="{53986F08-AFBE-4DC4-B58A-1BA1F5CC955A}" destId="{3CDA7C06-E93E-4C08-B5AE-75E01C390988}" srcOrd="0" destOrd="0" presId="urn:microsoft.com/office/officeart/2005/8/layout/cycle3"/>
    <dgm:cxn modelId="{5D72D446-76D5-4673-BB91-8F33B4D4E3EB}" srcId="{7C1E3049-50FB-4BEA-8880-7D7207DE73CC}" destId="{B3FFD3C7-904F-4A82-83D2-D1040ADDD181}" srcOrd="2" destOrd="0" parTransId="{58D6D268-C09D-4802-AC09-2CED0D1848D5}" sibTransId="{4E56ACB1-1A4A-4DBB-B682-CA1CFF42558C}"/>
    <dgm:cxn modelId="{75D10657-6CA4-4A11-A123-4C747A2CB9C9}" type="presOf" srcId="{7AD8243D-E41E-44FD-B40A-898100CAC010}" destId="{ED04D75A-326F-46E4-9DFF-D00691E36BCE}" srcOrd="0" destOrd="0" presId="urn:microsoft.com/office/officeart/2005/8/layout/cycle3"/>
    <dgm:cxn modelId="{7A3DF8AF-0AA1-4806-958D-2C307A49BC38}" type="presOf" srcId="{26CED78E-5135-45B3-AB96-69D1D1AD7EA5}" destId="{65685208-6F4F-45B7-BB5D-CA4A67688F42}" srcOrd="0" destOrd="0" presId="urn:microsoft.com/office/officeart/2005/8/layout/cycle3"/>
    <dgm:cxn modelId="{33048FC1-F892-4008-8248-76868D50CCB7}" type="presOf" srcId="{7C1E3049-50FB-4BEA-8880-7D7207DE73CC}" destId="{9F05728E-7DC0-456F-867B-824E7238933F}" srcOrd="0" destOrd="0" presId="urn:microsoft.com/office/officeart/2005/8/layout/cycle3"/>
    <dgm:cxn modelId="{A44B95D7-EB2B-4E68-BFF4-7768AC84BFBE}" srcId="{7C1E3049-50FB-4BEA-8880-7D7207DE73CC}" destId="{7AD8243D-E41E-44FD-B40A-898100CAC010}" srcOrd="3" destOrd="0" parTransId="{989FB152-2A51-4D46-919E-3011D899F056}" sibTransId="{198CC11B-7D1F-438D-89B0-36C3AC3FDFFB}"/>
    <dgm:cxn modelId="{4C5B04EB-7D5E-4BDB-893C-006E521ACD2E}" srcId="{7C1E3049-50FB-4BEA-8880-7D7207DE73CC}" destId="{53986F08-AFBE-4DC4-B58A-1BA1F5CC955A}" srcOrd="1" destOrd="0" parTransId="{FC1CA2B9-491B-4805-BAD7-EF427904722E}" sibTransId="{F1FDC317-D3AB-4D67-A2E0-4A66C6547D93}"/>
    <dgm:cxn modelId="{A5358FF2-6AC7-4D74-9802-F1E7A66E4A8D}" type="presOf" srcId="{19503091-A651-468A-B96A-C6DB456DD6F7}" destId="{52A7BD75-CC1E-4F44-8A67-59563BBCBDBB}" srcOrd="0" destOrd="0" presId="urn:microsoft.com/office/officeart/2005/8/layout/cycle3"/>
    <dgm:cxn modelId="{E6B2FCFA-DBD0-406D-A6DC-D34F43631C34}" type="presOf" srcId="{B3FFD3C7-904F-4A82-83D2-D1040ADDD181}" destId="{07663926-7DB8-4976-BDB7-DBC5A8434A95}" srcOrd="0" destOrd="0" presId="urn:microsoft.com/office/officeart/2005/8/layout/cycle3"/>
    <dgm:cxn modelId="{5EE38609-BEBC-46DE-84E8-33B23405DE6D}" type="presParOf" srcId="{9F05728E-7DC0-456F-867B-824E7238933F}" destId="{C1D27046-ED24-4364-B46C-E9E894C0B14C}" srcOrd="0" destOrd="0" presId="urn:microsoft.com/office/officeart/2005/8/layout/cycle3"/>
    <dgm:cxn modelId="{26585B08-4AD6-4115-AA0A-DBE6D40C570D}" type="presParOf" srcId="{C1D27046-ED24-4364-B46C-E9E894C0B14C}" destId="{42CC114C-745C-42AE-88AB-03873C7753D2}" srcOrd="0" destOrd="0" presId="urn:microsoft.com/office/officeart/2005/8/layout/cycle3"/>
    <dgm:cxn modelId="{5EF9776F-A2A1-4651-A2EC-BF5C75CA37A1}" type="presParOf" srcId="{C1D27046-ED24-4364-B46C-E9E894C0B14C}" destId="{52A7BD75-CC1E-4F44-8A67-59563BBCBDBB}" srcOrd="1" destOrd="0" presId="urn:microsoft.com/office/officeart/2005/8/layout/cycle3"/>
    <dgm:cxn modelId="{FD8795C8-9BCC-4C58-8F68-50D8735A0006}" type="presParOf" srcId="{C1D27046-ED24-4364-B46C-E9E894C0B14C}" destId="{3CDA7C06-E93E-4C08-B5AE-75E01C390988}" srcOrd="2" destOrd="0" presId="urn:microsoft.com/office/officeart/2005/8/layout/cycle3"/>
    <dgm:cxn modelId="{5868E64F-A96A-48C1-9871-81EA8CDCDC9B}" type="presParOf" srcId="{C1D27046-ED24-4364-B46C-E9E894C0B14C}" destId="{07663926-7DB8-4976-BDB7-DBC5A8434A95}" srcOrd="3" destOrd="0" presId="urn:microsoft.com/office/officeart/2005/8/layout/cycle3"/>
    <dgm:cxn modelId="{241E1F06-67E7-4CAD-A8ED-B5249BD34A93}" type="presParOf" srcId="{C1D27046-ED24-4364-B46C-E9E894C0B14C}" destId="{ED04D75A-326F-46E4-9DFF-D00691E36BCE}" srcOrd="4" destOrd="0" presId="urn:microsoft.com/office/officeart/2005/8/layout/cycle3"/>
    <dgm:cxn modelId="{117F1F5A-2301-438D-832C-F53A6EB8AD55}" type="presParOf" srcId="{C1D27046-ED24-4364-B46C-E9E894C0B14C}" destId="{65685208-6F4F-45B7-BB5D-CA4A67688F42}" srcOrd="5" destOrd="0" presId="urn:microsoft.com/office/officeart/2005/8/layout/cycle3"/>
    <dgm:cxn modelId="{AAAC42DD-0759-4A95-B4B9-65A785BC86B5}" type="presParOf" srcId="{C1D27046-ED24-4364-B46C-E9E894C0B14C}" destId="{61243DCE-0450-4A87-89E2-2B394720149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8864731-818F-43D1-9291-84B1D89BAF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984596-3666-478E-8D16-51EE86A97E2C}">
      <dgm:prSet/>
      <dgm:spPr/>
      <dgm:t>
        <a:bodyPr/>
        <a:lstStyle/>
        <a:p>
          <a:r>
            <a:rPr lang="cs-CZ" b="0" dirty="0"/>
            <a:t>žádost se podává přímo u jednotlivých pořadatelských univerzit do          </a:t>
          </a:r>
          <a:r>
            <a:rPr lang="cs-CZ" b="1" dirty="0"/>
            <a:t>30. dubna</a:t>
          </a:r>
          <a:endParaRPr lang="cs-CZ" dirty="0"/>
        </a:p>
      </dgm:t>
    </dgm:pt>
    <dgm:pt modelId="{EA666340-4A1F-46F2-AB6F-4DE93C0E48B4}" type="parTrans" cxnId="{22F6EE0E-3F0B-4168-AA4D-D62CB2735F05}">
      <dgm:prSet/>
      <dgm:spPr/>
      <dgm:t>
        <a:bodyPr/>
        <a:lstStyle/>
        <a:p>
          <a:endParaRPr lang="cs-CZ"/>
        </a:p>
      </dgm:t>
    </dgm:pt>
    <dgm:pt modelId="{AA8B511B-1E9C-434F-8BE8-CC2EE992C968}" type="sibTrans" cxnId="{22F6EE0E-3F0B-4168-AA4D-D62CB2735F05}">
      <dgm:prSet/>
      <dgm:spPr/>
      <dgm:t>
        <a:bodyPr/>
        <a:lstStyle/>
        <a:p>
          <a:endParaRPr lang="cs-CZ"/>
        </a:p>
      </dgm:t>
    </dgm:pt>
    <dgm:pt modelId="{DD247F4F-F786-499C-A088-EB04E56156D5}">
      <dgm:prSet/>
      <dgm:spPr/>
      <dgm:t>
        <a:bodyPr/>
        <a:lstStyle/>
        <a:p>
          <a:r>
            <a:rPr lang="cs-CZ" b="0" dirty="0"/>
            <a:t>podrobnější informace naleznete na </a:t>
          </a:r>
          <a:r>
            <a:rPr lang="cs-CZ" b="0" dirty="0">
              <a:hlinkClick xmlns:r="http://schemas.openxmlformats.org/officeDocument/2006/relationships" r:id="rId1"/>
            </a:rPr>
            <a:t>webu AKTION</a:t>
          </a:r>
          <a:endParaRPr lang="cs-CZ" dirty="0"/>
        </a:p>
      </dgm:t>
    </dgm:pt>
    <dgm:pt modelId="{0DB4D37D-82B0-413D-A073-F17BFF61B52C}" type="parTrans" cxnId="{C31CDF9C-1E3B-4EBD-9A0A-6092C0538849}">
      <dgm:prSet/>
      <dgm:spPr/>
      <dgm:t>
        <a:bodyPr/>
        <a:lstStyle/>
        <a:p>
          <a:endParaRPr lang="cs-CZ"/>
        </a:p>
      </dgm:t>
    </dgm:pt>
    <dgm:pt modelId="{D7EAFD85-1E2D-454D-8F5F-41EC6E6E3A79}" type="sibTrans" cxnId="{C31CDF9C-1E3B-4EBD-9A0A-6092C0538849}">
      <dgm:prSet/>
      <dgm:spPr/>
      <dgm:t>
        <a:bodyPr/>
        <a:lstStyle/>
        <a:p>
          <a:endParaRPr lang="cs-CZ"/>
        </a:p>
      </dgm:t>
    </dgm:pt>
    <dgm:pt modelId="{EAAEA331-D63A-4240-B58B-AA920E327209}">
      <dgm:prSet/>
      <dgm:spPr/>
      <dgm:t>
        <a:bodyPr/>
        <a:lstStyle/>
        <a:p>
          <a:r>
            <a:rPr lang="cs-CZ" b="0"/>
            <a:t>náplň kurzu odpovídá </a:t>
          </a:r>
          <a:r>
            <a:rPr lang="cs-CZ" b="1"/>
            <a:t>4</a:t>
          </a:r>
          <a:r>
            <a:rPr lang="cs-CZ" b="0"/>
            <a:t> </a:t>
          </a:r>
          <a:r>
            <a:rPr lang="cs-CZ" b="1"/>
            <a:t>ECTS</a:t>
          </a:r>
          <a:r>
            <a:rPr lang="cs-CZ" b="0"/>
            <a:t> </a:t>
          </a:r>
          <a:br>
            <a:rPr lang="cs-CZ" b="0"/>
          </a:br>
          <a:r>
            <a:rPr lang="cs-CZ" b="0"/>
            <a:t>(</a:t>
          </a:r>
          <a:r>
            <a:rPr lang="cs-CZ" b="0" i="1"/>
            <a:t>studenti si mohou uznání individuálně projednat na domácí fakultě)</a:t>
          </a:r>
          <a:br>
            <a:rPr lang="cs-CZ" b="0" i="1"/>
          </a:br>
          <a:endParaRPr lang="cs-CZ"/>
        </a:p>
      </dgm:t>
    </dgm:pt>
    <dgm:pt modelId="{753C8FD8-565B-495D-B870-B2F7B6008BB9}" type="parTrans" cxnId="{019730F0-79A7-4F41-A210-F41631EAF85D}">
      <dgm:prSet/>
      <dgm:spPr/>
      <dgm:t>
        <a:bodyPr/>
        <a:lstStyle/>
        <a:p>
          <a:endParaRPr lang="cs-CZ"/>
        </a:p>
      </dgm:t>
    </dgm:pt>
    <dgm:pt modelId="{34E299A6-8A60-46DE-8C3F-DBB64CFEDD9F}" type="sibTrans" cxnId="{019730F0-79A7-4F41-A210-F41631EAF85D}">
      <dgm:prSet/>
      <dgm:spPr/>
      <dgm:t>
        <a:bodyPr/>
        <a:lstStyle/>
        <a:p>
          <a:endParaRPr lang="cs-CZ"/>
        </a:p>
      </dgm:t>
    </dgm:pt>
    <dgm:pt modelId="{C385BB8C-26FA-4C65-A09D-1095B5D6CFFE}">
      <dgm:prSet/>
      <dgm:spPr/>
      <dgm:t>
        <a:bodyPr/>
        <a:lstStyle/>
        <a:p>
          <a:r>
            <a:rPr lang="cs-CZ" b="0"/>
            <a:t>účastnický poplatek: </a:t>
          </a:r>
          <a:r>
            <a:rPr lang="cs-CZ" b="1"/>
            <a:t>3.000,- Kč</a:t>
          </a:r>
          <a:endParaRPr lang="cs-CZ"/>
        </a:p>
      </dgm:t>
    </dgm:pt>
    <dgm:pt modelId="{1F6E1C9C-65C0-43B0-94D8-47A4886A09E7}" type="parTrans" cxnId="{8535C04E-62BE-4F44-AED2-AE3E7303FEA9}">
      <dgm:prSet/>
      <dgm:spPr/>
      <dgm:t>
        <a:bodyPr/>
        <a:lstStyle/>
        <a:p>
          <a:endParaRPr lang="cs-CZ"/>
        </a:p>
      </dgm:t>
    </dgm:pt>
    <dgm:pt modelId="{BA4987D2-D7D5-4AD7-A56D-8D281A4B31EC}" type="sibTrans" cxnId="{8535C04E-62BE-4F44-AED2-AE3E7303FEA9}">
      <dgm:prSet/>
      <dgm:spPr/>
      <dgm:t>
        <a:bodyPr/>
        <a:lstStyle/>
        <a:p>
          <a:endParaRPr lang="cs-CZ"/>
        </a:p>
      </dgm:t>
    </dgm:pt>
    <dgm:pt modelId="{50BA6534-2E76-4038-9645-D8FF3231AE5A}" type="pres">
      <dgm:prSet presAssocID="{38864731-818F-43D1-9291-84B1D89BAFE1}" presName="vert0" presStyleCnt="0">
        <dgm:presLayoutVars>
          <dgm:dir/>
          <dgm:animOne val="branch"/>
          <dgm:animLvl val="lvl"/>
        </dgm:presLayoutVars>
      </dgm:prSet>
      <dgm:spPr/>
    </dgm:pt>
    <dgm:pt modelId="{5F35C3FA-207E-4287-97B2-BD3C35B931C0}" type="pres">
      <dgm:prSet presAssocID="{E0984596-3666-478E-8D16-51EE86A97E2C}" presName="thickLine" presStyleLbl="alignNode1" presStyleIdx="0" presStyleCnt="4"/>
      <dgm:spPr/>
    </dgm:pt>
    <dgm:pt modelId="{DE978C18-7D37-4D5E-A64E-28CB1A07B287}" type="pres">
      <dgm:prSet presAssocID="{E0984596-3666-478E-8D16-51EE86A97E2C}" presName="horz1" presStyleCnt="0"/>
      <dgm:spPr/>
    </dgm:pt>
    <dgm:pt modelId="{33AD55D3-B952-421D-B240-B595BAE4F4EC}" type="pres">
      <dgm:prSet presAssocID="{E0984596-3666-478E-8D16-51EE86A97E2C}" presName="tx1" presStyleLbl="revTx" presStyleIdx="0" presStyleCnt="4"/>
      <dgm:spPr/>
    </dgm:pt>
    <dgm:pt modelId="{9FCC1497-E436-4681-AFDF-9C36241A2C2A}" type="pres">
      <dgm:prSet presAssocID="{E0984596-3666-478E-8D16-51EE86A97E2C}" presName="vert1" presStyleCnt="0"/>
      <dgm:spPr/>
    </dgm:pt>
    <dgm:pt modelId="{C10A589D-9512-4664-B42C-FBC676D4F727}" type="pres">
      <dgm:prSet presAssocID="{DD247F4F-F786-499C-A088-EB04E56156D5}" presName="thickLine" presStyleLbl="alignNode1" presStyleIdx="1" presStyleCnt="4"/>
      <dgm:spPr/>
    </dgm:pt>
    <dgm:pt modelId="{D74E46AD-0F2A-42E0-8AFB-0FE0CD3BF6D7}" type="pres">
      <dgm:prSet presAssocID="{DD247F4F-F786-499C-A088-EB04E56156D5}" presName="horz1" presStyleCnt="0"/>
      <dgm:spPr/>
    </dgm:pt>
    <dgm:pt modelId="{698DA494-F980-4359-B17C-3B163D3F6747}" type="pres">
      <dgm:prSet presAssocID="{DD247F4F-F786-499C-A088-EB04E56156D5}" presName="tx1" presStyleLbl="revTx" presStyleIdx="1" presStyleCnt="4"/>
      <dgm:spPr/>
    </dgm:pt>
    <dgm:pt modelId="{3612F532-CEB2-4EB6-8AFC-1A2D0A8B41A0}" type="pres">
      <dgm:prSet presAssocID="{DD247F4F-F786-499C-A088-EB04E56156D5}" presName="vert1" presStyleCnt="0"/>
      <dgm:spPr/>
    </dgm:pt>
    <dgm:pt modelId="{BE6C1868-79C8-45CC-BCB8-EE01CD2C26F8}" type="pres">
      <dgm:prSet presAssocID="{EAAEA331-D63A-4240-B58B-AA920E327209}" presName="thickLine" presStyleLbl="alignNode1" presStyleIdx="2" presStyleCnt="4"/>
      <dgm:spPr/>
    </dgm:pt>
    <dgm:pt modelId="{1C42FF31-D9E6-42F3-89B3-C9E23360CF60}" type="pres">
      <dgm:prSet presAssocID="{EAAEA331-D63A-4240-B58B-AA920E327209}" presName="horz1" presStyleCnt="0"/>
      <dgm:spPr/>
    </dgm:pt>
    <dgm:pt modelId="{0FBD1B02-AC8A-4CED-906D-A31ED7C0FD5B}" type="pres">
      <dgm:prSet presAssocID="{EAAEA331-D63A-4240-B58B-AA920E327209}" presName="tx1" presStyleLbl="revTx" presStyleIdx="2" presStyleCnt="4"/>
      <dgm:spPr/>
    </dgm:pt>
    <dgm:pt modelId="{D886D8F8-902E-45ED-9AE3-1DDE612373A8}" type="pres">
      <dgm:prSet presAssocID="{EAAEA331-D63A-4240-B58B-AA920E327209}" presName="vert1" presStyleCnt="0"/>
      <dgm:spPr/>
    </dgm:pt>
    <dgm:pt modelId="{7BABE67A-3557-4990-B803-07BDC96B3602}" type="pres">
      <dgm:prSet presAssocID="{C385BB8C-26FA-4C65-A09D-1095B5D6CFFE}" presName="thickLine" presStyleLbl="alignNode1" presStyleIdx="3" presStyleCnt="4"/>
      <dgm:spPr/>
    </dgm:pt>
    <dgm:pt modelId="{BF98B246-8966-4EC8-8F44-A7A73E2CE8E9}" type="pres">
      <dgm:prSet presAssocID="{C385BB8C-26FA-4C65-A09D-1095B5D6CFFE}" presName="horz1" presStyleCnt="0"/>
      <dgm:spPr/>
    </dgm:pt>
    <dgm:pt modelId="{B941493D-D0BC-4460-A180-0C1F9CBAAA82}" type="pres">
      <dgm:prSet presAssocID="{C385BB8C-26FA-4C65-A09D-1095B5D6CFFE}" presName="tx1" presStyleLbl="revTx" presStyleIdx="3" presStyleCnt="4"/>
      <dgm:spPr/>
    </dgm:pt>
    <dgm:pt modelId="{66EBCAD6-92B8-4B0E-9D19-EACCE755D4A2}" type="pres">
      <dgm:prSet presAssocID="{C385BB8C-26FA-4C65-A09D-1095B5D6CFFE}" presName="vert1" presStyleCnt="0"/>
      <dgm:spPr/>
    </dgm:pt>
  </dgm:ptLst>
  <dgm:cxnLst>
    <dgm:cxn modelId="{22F6EE0E-3F0B-4168-AA4D-D62CB2735F05}" srcId="{38864731-818F-43D1-9291-84B1D89BAFE1}" destId="{E0984596-3666-478E-8D16-51EE86A97E2C}" srcOrd="0" destOrd="0" parTransId="{EA666340-4A1F-46F2-AB6F-4DE93C0E48B4}" sibTransId="{AA8B511B-1E9C-434F-8BE8-CC2EE992C968}"/>
    <dgm:cxn modelId="{8535C04E-62BE-4F44-AED2-AE3E7303FEA9}" srcId="{38864731-818F-43D1-9291-84B1D89BAFE1}" destId="{C385BB8C-26FA-4C65-A09D-1095B5D6CFFE}" srcOrd="3" destOrd="0" parTransId="{1F6E1C9C-65C0-43B0-94D8-47A4886A09E7}" sibTransId="{BA4987D2-D7D5-4AD7-A56D-8D281A4B31EC}"/>
    <dgm:cxn modelId="{249AAC7A-35EE-40AD-A366-7EFDC0A81E41}" type="presOf" srcId="{38864731-818F-43D1-9291-84B1D89BAFE1}" destId="{50BA6534-2E76-4038-9645-D8FF3231AE5A}" srcOrd="0" destOrd="0" presId="urn:microsoft.com/office/officeart/2008/layout/LinedList"/>
    <dgm:cxn modelId="{C31CDF9C-1E3B-4EBD-9A0A-6092C0538849}" srcId="{38864731-818F-43D1-9291-84B1D89BAFE1}" destId="{DD247F4F-F786-499C-A088-EB04E56156D5}" srcOrd="1" destOrd="0" parTransId="{0DB4D37D-82B0-413D-A073-F17BFF61B52C}" sibTransId="{D7EAFD85-1E2D-454D-8F5F-41EC6E6E3A79}"/>
    <dgm:cxn modelId="{BD9DEC9E-3C63-49A2-92D6-56F33823BC1D}" type="presOf" srcId="{DD247F4F-F786-499C-A088-EB04E56156D5}" destId="{698DA494-F980-4359-B17C-3B163D3F6747}" srcOrd="0" destOrd="0" presId="urn:microsoft.com/office/officeart/2008/layout/LinedList"/>
    <dgm:cxn modelId="{ED7156AA-09B9-4AF1-9B57-85A56A253CF9}" type="presOf" srcId="{EAAEA331-D63A-4240-B58B-AA920E327209}" destId="{0FBD1B02-AC8A-4CED-906D-A31ED7C0FD5B}" srcOrd="0" destOrd="0" presId="urn:microsoft.com/office/officeart/2008/layout/LinedList"/>
    <dgm:cxn modelId="{D68C05BD-5EB9-48D4-A43D-9248654D30AE}" type="presOf" srcId="{C385BB8C-26FA-4C65-A09D-1095B5D6CFFE}" destId="{B941493D-D0BC-4460-A180-0C1F9CBAAA82}" srcOrd="0" destOrd="0" presId="urn:microsoft.com/office/officeart/2008/layout/LinedList"/>
    <dgm:cxn modelId="{F727C7D8-E6B3-4E1F-9D99-6A9AEA6514E5}" type="presOf" srcId="{E0984596-3666-478E-8D16-51EE86A97E2C}" destId="{33AD55D3-B952-421D-B240-B595BAE4F4EC}" srcOrd="0" destOrd="0" presId="urn:microsoft.com/office/officeart/2008/layout/LinedList"/>
    <dgm:cxn modelId="{019730F0-79A7-4F41-A210-F41631EAF85D}" srcId="{38864731-818F-43D1-9291-84B1D89BAFE1}" destId="{EAAEA331-D63A-4240-B58B-AA920E327209}" srcOrd="2" destOrd="0" parTransId="{753C8FD8-565B-495D-B870-B2F7B6008BB9}" sibTransId="{34E299A6-8A60-46DE-8C3F-DBB64CFEDD9F}"/>
    <dgm:cxn modelId="{03540B33-4206-45DB-8C9C-6B526ACF8836}" type="presParOf" srcId="{50BA6534-2E76-4038-9645-D8FF3231AE5A}" destId="{5F35C3FA-207E-4287-97B2-BD3C35B931C0}" srcOrd="0" destOrd="0" presId="urn:microsoft.com/office/officeart/2008/layout/LinedList"/>
    <dgm:cxn modelId="{5B9B3975-2E52-4172-A04A-7B3888ACF952}" type="presParOf" srcId="{50BA6534-2E76-4038-9645-D8FF3231AE5A}" destId="{DE978C18-7D37-4D5E-A64E-28CB1A07B287}" srcOrd="1" destOrd="0" presId="urn:microsoft.com/office/officeart/2008/layout/LinedList"/>
    <dgm:cxn modelId="{5366B642-EADA-4A88-BA94-C83DC641E94F}" type="presParOf" srcId="{DE978C18-7D37-4D5E-A64E-28CB1A07B287}" destId="{33AD55D3-B952-421D-B240-B595BAE4F4EC}" srcOrd="0" destOrd="0" presId="urn:microsoft.com/office/officeart/2008/layout/LinedList"/>
    <dgm:cxn modelId="{16B2A637-6BDD-4619-9A1A-319C7C814645}" type="presParOf" srcId="{DE978C18-7D37-4D5E-A64E-28CB1A07B287}" destId="{9FCC1497-E436-4681-AFDF-9C36241A2C2A}" srcOrd="1" destOrd="0" presId="urn:microsoft.com/office/officeart/2008/layout/LinedList"/>
    <dgm:cxn modelId="{2357B2FB-7A9E-4A59-BECC-8911857F6945}" type="presParOf" srcId="{50BA6534-2E76-4038-9645-D8FF3231AE5A}" destId="{C10A589D-9512-4664-B42C-FBC676D4F727}" srcOrd="2" destOrd="0" presId="urn:microsoft.com/office/officeart/2008/layout/LinedList"/>
    <dgm:cxn modelId="{01D140BA-C8BC-494D-93C7-C9CFADF5A143}" type="presParOf" srcId="{50BA6534-2E76-4038-9645-D8FF3231AE5A}" destId="{D74E46AD-0F2A-42E0-8AFB-0FE0CD3BF6D7}" srcOrd="3" destOrd="0" presId="urn:microsoft.com/office/officeart/2008/layout/LinedList"/>
    <dgm:cxn modelId="{118BF6F4-DB15-4AC6-818E-9715BD92A2DD}" type="presParOf" srcId="{D74E46AD-0F2A-42E0-8AFB-0FE0CD3BF6D7}" destId="{698DA494-F980-4359-B17C-3B163D3F6747}" srcOrd="0" destOrd="0" presId="urn:microsoft.com/office/officeart/2008/layout/LinedList"/>
    <dgm:cxn modelId="{EB7C4073-DBB4-4C2F-98D0-B63B159621E7}" type="presParOf" srcId="{D74E46AD-0F2A-42E0-8AFB-0FE0CD3BF6D7}" destId="{3612F532-CEB2-4EB6-8AFC-1A2D0A8B41A0}" srcOrd="1" destOrd="0" presId="urn:microsoft.com/office/officeart/2008/layout/LinedList"/>
    <dgm:cxn modelId="{32E7B94B-941B-4600-8D48-ECD47A816A83}" type="presParOf" srcId="{50BA6534-2E76-4038-9645-D8FF3231AE5A}" destId="{BE6C1868-79C8-45CC-BCB8-EE01CD2C26F8}" srcOrd="4" destOrd="0" presId="urn:microsoft.com/office/officeart/2008/layout/LinedList"/>
    <dgm:cxn modelId="{0DC52D6C-4115-46B4-8C3C-AE5BFA5A876D}" type="presParOf" srcId="{50BA6534-2E76-4038-9645-D8FF3231AE5A}" destId="{1C42FF31-D9E6-42F3-89B3-C9E23360CF60}" srcOrd="5" destOrd="0" presId="urn:microsoft.com/office/officeart/2008/layout/LinedList"/>
    <dgm:cxn modelId="{099B924A-5599-4BC2-8C43-4D4889B52E11}" type="presParOf" srcId="{1C42FF31-D9E6-42F3-89B3-C9E23360CF60}" destId="{0FBD1B02-AC8A-4CED-906D-A31ED7C0FD5B}" srcOrd="0" destOrd="0" presId="urn:microsoft.com/office/officeart/2008/layout/LinedList"/>
    <dgm:cxn modelId="{54E74FEA-0859-4CFB-925A-56761BAFD60E}" type="presParOf" srcId="{1C42FF31-D9E6-42F3-89B3-C9E23360CF60}" destId="{D886D8F8-902E-45ED-9AE3-1DDE612373A8}" srcOrd="1" destOrd="0" presId="urn:microsoft.com/office/officeart/2008/layout/LinedList"/>
    <dgm:cxn modelId="{81B20DA8-6133-4C71-83A4-3F9DFC10E57F}" type="presParOf" srcId="{50BA6534-2E76-4038-9645-D8FF3231AE5A}" destId="{7BABE67A-3557-4990-B803-07BDC96B3602}" srcOrd="6" destOrd="0" presId="urn:microsoft.com/office/officeart/2008/layout/LinedList"/>
    <dgm:cxn modelId="{C434A7C5-253A-48EE-B40F-8F4649557FB6}" type="presParOf" srcId="{50BA6534-2E76-4038-9645-D8FF3231AE5A}" destId="{BF98B246-8966-4EC8-8F44-A7A73E2CE8E9}" srcOrd="7" destOrd="0" presId="urn:microsoft.com/office/officeart/2008/layout/LinedList"/>
    <dgm:cxn modelId="{135A4820-4714-44C9-94A9-EA845C223D58}" type="presParOf" srcId="{BF98B246-8966-4EC8-8F44-A7A73E2CE8E9}" destId="{B941493D-D0BC-4460-A180-0C1F9CBAAA82}" srcOrd="0" destOrd="0" presId="urn:microsoft.com/office/officeart/2008/layout/LinedList"/>
    <dgm:cxn modelId="{81D82C7C-2EA8-4C46-BE38-9C64036227CA}" type="presParOf" srcId="{BF98B246-8966-4EC8-8F44-A7A73E2CE8E9}" destId="{66EBCAD6-92B8-4B0E-9D19-EACCE755D4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D75AC-871E-418E-9BD0-45800A97211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1C0A3E8-4C34-42DB-8E66-D52982C75755}">
      <dgm:prSet/>
      <dgm:spPr/>
      <dgm:t>
        <a:bodyPr/>
        <a:lstStyle/>
        <a:p>
          <a:r>
            <a:rPr lang="cs-CZ" b="0" dirty="0"/>
            <a:t>stipendia na studijní a výzkumné pobyty v </a:t>
          </a:r>
          <a:r>
            <a:rPr lang="cs-CZ" b="1" dirty="0"/>
            <a:t>Rakousku a ČR</a:t>
          </a:r>
          <a:endParaRPr lang="cs-CZ" dirty="0"/>
        </a:p>
      </dgm:t>
    </dgm:pt>
    <dgm:pt modelId="{6890B02C-B334-4EC9-BD04-D921CEF85F74}" type="parTrans" cxnId="{208C3491-8D85-4E0E-993A-E2A8DA2EE512}">
      <dgm:prSet/>
      <dgm:spPr/>
      <dgm:t>
        <a:bodyPr/>
        <a:lstStyle/>
        <a:p>
          <a:endParaRPr lang="cs-CZ"/>
        </a:p>
      </dgm:t>
    </dgm:pt>
    <dgm:pt modelId="{4523EC52-4D26-4ACE-8AA4-9E4A1388C7A1}" type="sibTrans" cxnId="{208C3491-8D85-4E0E-993A-E2A8DA2EE512}">
      <dgm:prSet/>
      <dgm:spPr/>
      <dgm:t>
        <a:bodyPr/>
        <a:lstStyle/>
        <a:p>
          <a:endParaRPr lang="cs-CZ"/>
        </a:p>
      </dgm:t>
    </dgm:pt>
    <dgm:pt modelId="{C37D7917-3433-4993-AD64-5223E1DC8140}">
      <dgm:prSet/>
      <dgm:spPr/>
      <dgm:t>
        <a:bodyPr/>
        <a:lstStyle/>
        <a:p>
          <a:r>
            <a:rPr lang="cs-CZ" b="0"/>
            <a:t>dotace pro projekty spolupráce</a:t>
          </a:r>
          <a:endParaRPr lang="cs-CZ"/>
        </a:p>
      </dgm:t>
    </dgm:pt>
    <dgm:pt modelId="{5F76D7F8-46F7-4860-8C80-BF70B12DFF61}" type="parTrans" cxnId="{7358E747-35BC-4C2D-993B-3574C142AFE6}">
      <dgm:prSet/>
      <dgm:spPr/>
      <dgm:t>
        <a:bodyPr/>
        <a:lstStyle/>
        <a:p>
          <a:endParaRPr lang="cs-CZ"/>
        </a:p>
      </dgm:t>
    </dgm:pt>
    <dgm:pt modelId="{FADED0DA-9B72-4388-B309-4A8357165860}" type="sibTrans" cxnId="{7358E747-35BC-4C2D-993B-3574C142AFE6}">
      <dgm:prSet/>
      <dgm:spPr/>
      <dgm:t>
        <a:bodyPr/>
        <a:lstStyle/>
        <a:p>
          <a:endParaRPr lang="cs-CZ"/>
        </a:p>
      </dgm:t>
    </dgm:pt>
    <dgm:pt modelId="{3F54FDBE-FEFD-4614-8C66-C21D2A2014E8}">
      <dgm:prSet/>
      <dgm:spPr/>
      <dgm:t>
        <a:bodyPr/>
        <a:lstStyle/>
        <a:p>
          <a:r>
            <a:rPr lang="cs-CZ" b="0"/>
            <a:t>dotace na pořádání letních jazykových a odborných škol</a:t>
          </a:r>
          <a:endParaRPr lang="cs-CZ"/>
        </a:p>
      </dgm:t>
    </dgm:pt>
    <dgm:pt modelId="{C11CCA94-DDA4-4F85-AD26-F35BF6D112D5}" type="parTrans" cxnId="{3101F058-DD32-4FC3-BCD3-9A2D0892D497}">
      <dgm:prSet/>
      <dgm:spPr/>
      <dgm:t>
        <a:bodyPr/>
        <a:lstStyle/>
        <a:p>
          <a:endParaRPr lang="cs-CZ"/>
        </a:p>
      </dgm:t>
    </dgm:pt>
    <dgm:pt modelId="{E9D4BFF4-1387-405C-A968-D57AF4A0A5D4}" type="sibTrans" cxnId="{3101F058-DD32-4FC3-BCD3-9A2D0892D497}">
      <dgm:prSet/>
      <dgm:spPr/>
      <dgm:t>
        <a:bodyPr/>
        <a:lstStyle/>
        <a:p>
          <a:endParaRPr lang="cs-CZ"/>
        </a:p>
      </dgm:t>
    </dgm:pt>
    <dgm:pt modelId="{5EA451C5-A3EE-4DE0-B5A5-4EA18F34DA5F}" type="pres">
      <dgm:prSet presAssocID="{462D75AC-871E-418E-9BD0-45800A972111}" presName="Name0" presStyleCnt="0">
        <dgm:presLayoutVars>
          <dgm:dir/>
          <dgm:animLvl val="lvl"/>
          <dgm:resizeHandles val="exact"/>
        </dgm:presLayoutVars>
      </dgm:prSet>
      <dgm:spPr/>
    </dgm:pt>
    <dgm:pt modelId="{AA9F0502-8A1A-4AA2-A23B-817132D05DF3}" type="pres">
      <dgm:prSet presAssocID="{E1C0A3E8-4C34-42DB-8E66-D52982C75755}" presName="linNode" presStyleCnt="0"/>
      <dgm:spPr/>
    </dgm:pt>
    <dgm:pt modelId="{1AED635E-45B4-4EA6-BECC-D848BD151D14}" type="pres">
      <dgm:prSet presAssocID="{E1C0A3E8-4C34-42DB-8E66-D52982C7575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55F9756-7953-45B9-A25E-FC89EDC1EF3B}" type="pres">
      <dgm:prSet presAssocID="{4523EC52-4D26-4ACE-8AA4-9E4A1388C7A1}" presName="sp" presStyleCnt="0"/>
      <dgm:spPr/>
    </dgm:pt>
    <dgm:pt modelId="{D1FAC1EA-18D0-4627-BC5E-136DA693E3CD}" type="pres">
      <dgm:prSet presAssocID="{C37D7917-3433-4993-AD64-5223E1DC8140}" presName="linNode" presStyleCnt="0"/>
      <dgm:spPr/>
    </dgm:pt>
    <dgm:pt modelId="{F5BF395E-844D-4696-B2FD-A24285B011F1}" type="pres">
      <dgm:prSet presAssocID="{C37D7917-3433-4993-AD64-5223E1DC814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A4582BE-10AC-4330-847A-10AA4ED1BB53}" type="pres">
      <dgm:prSet presAssocID="{FADED0DA-9B72-4388-B309-4A8357165860}" presName="sp" presStyleCnt="0"/>
      <dgm:spPr/>
    </dgm:pt>
    <dgm:pt modelId="{26FBDDB8-BA80-404C-8AEB-605F3D9DDECC}" type="pres">
      <dgm:prSet presAssocID="{3F54FDBE-FEFD-4614-8C66-C21D2A2014E8}" presName="linNode" presStyleCnt="0"/>
      <dgm:spPr/>
    </dgm:pt>
    <dgm:pt modelId="{C40B94FC-8EF9-4078-9929-7CD99BF618BC}" type="pres">
      <dgm:prSet presAssocID="{3F54FDBE-FEFD-4614-8C66-C21D2A2014E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254DE5E-0FBE-4E55-B18E-90245424074A}" type="presOf" srcId="{E1C0A3E8-4C34-42DB-8E66-D52982C75755}" destId="{1AED635E-45B4-4EA6-BECC-D848BD151D14}" srcOrd="0" destOrd="0" presId="urn:microsoft.com/office/officeart/2005/8/layout/vList5"/>
    <dgm:cxn modelId="{7358E747-35BC-4C2D-993B-3574C142AFE6}" srcId="{462D75AC-871E-418E-9BD0-45800A972111}" destId="{C37D7917-3433-4993-AD64-5223E1DC8140}" srcOrd="1" destOrd="0" parTransId="{5F76D7F8-46F7-4860-8C80-BF70B12DFF61}" sibTransId="{FADED0DA-9B72-4388-B309-4A8357165860}"/>
    <dgm:cxn modelId="{BA358254-899C-4636-A1A6-77B5AC3A29DC}" type="presOf" srcId="{C37D7917-3433-4993-AD64-5223E1DC8140}" destId="{F5BF395E-844D-4696-B2FD-A24285B011F1}" srcOrd="0" destOrd="0" presId="urn:microsoft.com/office/officeart/2005/8/layout/vList5"/>
    <dgm:cxn modelId="{3101F058-DD32-4FC3-BCD3-9A2D0892D497}" srcId="{462D75AC-871E-418E-9BD0-45800A972111}" destId="{3F54FDBE-FEFD-4614-8C66-C21D2A2014E8}" srcOrd="2" destOrd="0" parTransId="{C11CCA94-DDA4-4F85-AD26-F35BF6D112D5}" sibTransId="{E9D4BFF4-1387-405C-A968-D57AF4A0A5D4}"/>
    <dgm:cxn modelId="{208C3491-8D85-4E0E-993A-E2A8DA2EE512}" srcId="{462D75AC-871E-418E-9BD0-45800A972111}" destId="{E1C0A3E8-4C34-42DB-8E66-D52982C75755}" srcOrd="0" destOrd="0" parTransId="{6890B02C-B334-4EC9-BD04-D921CEF85F74}" sibTransId="{4523EC52-4D26-4ACE-8AA4-9E4A1388C7A1}"/>
    <dgm:cxn modelId="{AB755998-C1CA-4373-9367-16D4ACC30319}" type="presOf" srcId="{462D75AC-871E-418E-9BD0-45800A972111}" destId="{5EA451C5-A3EE-4DE0-B5A5-4EA18F34DA5F}" srcOrd="0" destOrd="0" presId="urn:microsoft.com/office/officeart/2005/8/layout/vList5"/>
    <dgm:cxn modelId="{E42FF5F7-DAE7-4E1B-9F5D-E1B36A83D738}" type="presOf" srcId="{3F54FDBE-FEFD-4614-8C66-C21D2A2014E8}" destId="{C40B94FC-8EF9-4078-9929-7CD99BF618BC}" srcOrd="0" destOrd="0" presId="urn:microsoft.com/office/officeart/2005/8/layout/vList5"/>
    <dgm:cxn modelId="{FFEF5F1E-924C-4D21-8EE8-A304ACAF2FD2}" type="presParOf" srcId="{5EA451C5-A3EE-4DE0-B5A5-4EA18F34DA5F}" destId="{AA9F0502-8A1A-4AA2-A23B-817132D05DF3}" srcOrd="0" destOrd="0" presId="urn:microsoft.com/office/officeart/2005/8/layout/vList5"/>
    <dgm:cxn modelId="{86F22586-7DFE-4FA6-A001-372EC396FEB4}" type="presParOf" srcId="{AA9F0502-8A1A-4AA2-A23B-817132D05DF3}" destId="{1AED635E-45B4-4EA6-BECC-D848BD151D14}" srcOrd="0" destOrd="0" presId="urn:microsoft.com/office/officeart/2005/8/layout/vList5"/>
    <dgm:cxn modelId="{3068592C-A979-4581-944B-29E0C448C36D}" type="presParOf" srcId="{5EA451C5-A3EE-4DE0-B5A5-4EA18F34DA5F}" destId="{B55F9756-7953-45B9-A25E-FC89EDC1EF3B}" srcOrd="1" destOrd="0" presId="urn:microsoft.com/office/officeart/2005/8/layout/vList5"/>
    <dgm:cxn modelId="{4B80B17B-BD45-4EF3-9E8A-66548F6BB51F}" type="presParOf" srcId="{5EA451C5-A3EE-4DE0-B5A5-4EA18F34DA5F}" destId="{D1FAC1EA-18D0-4627-BC5E-136DA693E3CD}" srcOrd="2" destOrd="0" presId="urn:microsoft.com/office/officeart/2005/8/layout/vList5"/>
    <dgm:cxn modelId="{33DA548A-8DE6-477E-9A57-B9F7813494C4}" type="presParOf" srcId="{D1FAC1EA-18D0-4627-BC5E-136DA693E3CD}" destId="{F5BF395E-844D-4696-B2FD-A24285B011F1}" srcOrd="0" destOrd="0" presId="urn:microsoft.com/office/officeart/2005/8/layout/vList5"/>
    <dgm:cxn modelId="{CB964830-A196-42D5-8862-7A02E8ABDA5B}" type="presParOf" srcId="{5EA451C5-A3EE-4DE0-B5A5-4EA18F34DA5F}" destId="{3A4582BE-10AC-4330-847A-10AA4ED1BB53}" srcOrd="3" destOrd="0" presId="urn:microsoft.com/office/officeart/2005/8/layout/vList5"/>
    <dgm:cxn modelId="{2EF833AB-39E7-4B24-8FB8-35A9335435D3}" type="presParOf" srcId="{5EA451C5-A3EE-4DE0-B5A5-4EA18F34DA5F}" destId="{26FBDDB8-BA80-404C-8AEB-605F3D9DDECC}" srcOrd="4" destOrd="0" presId="urn:microsoft.com/office/officeart/2005/8/layout/vList5"/>
    <dgm:cxn modelId="{E493D14F-7624-4AFC-93C3-2E083B2B8D58}" type="presParOf" srcId="{26FBDDB8-BA80-404C-8AEB-605F3D9DDECC}" destId="{C40B94FC-8EF9-4078-9929-7CD99BF618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194656-0070-4BED-ADBD-E8ADA346F4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DD31507-1393-46AB-A4A9-D74FA2409C80}">
      <dgm:prSet/>
      <dgm:spPr/>
      <dgm:t>
        <a:bodyPr/>
        <a:lstStyle/>
        <a:p>
          <a:r>
            <a:rPr lang="cs-CZ" b="0" dirty="0"/>
            <a:t>Stipendijní pobyty</a:t>
          </a:r>
          <a:endParaRPr lang="cs-CZ" dirty="0"/>
        </a:p>
      </dgm:t>
    </dgm:pt>
    <dgm:pt modelId="{152018AA-9CE3-487F-A7E1-DA3B4665C60A}" type="parTrans" cxnId="{A6B2E018-99FB-4475-A2C1-9A26148AFC38}">
      <dgm:prSet/>
      <dgm:spPr/>
      <dgm:t>
        <a:bodyPr/>
        <a:lstStyle/>
        <a:p>
          <a:endParaRPr lang="cs-CZ"/>
        </a:p>
      </dgm:t>
    </dgm:pt>
    <dgm:pt modelId="{A3155F18-2289-4F1D-828C-8A78078D4BB2}" type="sibTrans" cxnId="{A6B2E018-99FB-4475-A2C1-9A26148AFC38}">
      <dgm:prSet/>
      <dgm:spPr/>
      <dgm:t>
        <a:bodyPr/>
        <a:lstStyle/>
        <a:p>
          <a:endParaRPr lang="cs-CZ"/>
        </a:p>
      </dgm:t>
    </dgm:pt>
    <dgm:pt modelId="{16024478-1FDB-4308-8F31-70AD5BABFC09}">
      <dgm:prSet/>
      <dgm:spPr/>
      <dgm:t>
        <a:bodyPr/>
        <a:lstStyle/>
        <a:p>
          <a:r>
            <a:rPr lang="cs-CZ" b="0" dirty="0"/>
            <a:t>Projekty spolupráce</a:t>
          </a:r>
          <a:endParaRPr lang="cs-CZ" dirty="0"/>
        </a:p>
      </dgm:t>
    </dgm:pt>
    <dgm:pt modelId="{D0CB3224-B62D-4FBA-A9FF-FAD8972BA13B}" type="parTrans" cxnId="{3FA87271-4D3F-4360-89EA-C483B2571676}">
      <dgm:prSet/>
      <dgm:spPr/>
      <dgm:t>
        <a:bodyPr/>
        <a:lstStyle/>
        <a:p>
          <a:endParaRPr lang="cs-CZ"/>
        </a:p>
      </dgm:t>
    </dgm:pt>
    <dgm:pt modelId="{7BF06DB7-48EF-4FC9-9C7C-BBCEC7341665}" type="sibTrans" cxnId="{3FA87271-4D3F-4360-89EA-C483B2571676}">
      <dgm:prSet/>
      <dgm:spPr/>
      <dgm:t>
        <a:bodyPr/>
        <a:lstStyle/>
        <a:p>
          <a:endParaRPr lang="cs-CZ"/>
        </a:p>
      </dgm:t>
    </dgm:pt>
    <dgm:pt modelId="{ECF9DD0A-FB68-444D-8DB9-6FDC90AF06D7}">
      <dgm:prSet/>
      <dgm:spPr/>
      <dgm:t>
        <a:bodyPr/>
        <a:lstStyle/>
        <a:p>
          <a:pPr algn="ctr">
            <a:buNone/>
          </a:pPr>
          <a:r>
            <a:rPr lang="cs-CZ" b="0" dirty="0"/>
            <a:t>Mgr. Lucie Marková </a:t>
          </a:r>
          <a:r>
            <a:rPr lang="cs-CZ" b="0" dirty="0">
              <a:hlinkClick xmlns:r="http://schemas.openxmlformats.org/officeDocument/2006/relationships" r:id="rId1"/>
            </a:rPr>
            <a:t>lucie.markova2@dzs.cz</a:t>
          </a:r>
          <a:endParaRPr lang="cs-CZ" dirty="0"/>
        </a:p>
      </dgm:t>
    </dgm:pt>
    <dgm:pt modelId="{B3FE3F98-5CC3-48E5-AD8E-842EAC4E6CD6}" type="parTrans" cxnId="{4F144193-4027-4593-A12E-E4FA223271A7}">
      <dgm:prSet/>
      <dgm:spPr/>
      <dgm:t>
        <a:bodyPr/>
        <a:lstStyle/>
        <a:p>
          <a:endParaRPr lang="cs-CZ"/>
        </a:p>
      </dgm:t>
    </dgm:pt>
    <dgm:pt modelId="{93FF232D-EE34-4221-955E-84F847FFF3D1}" type="sibTrans" cxnId="{4F144193-4027-4593-A12E-E4FA223271A7}">
      <dgm:prSet/>
      <dgm:spPr/>
      <dgm:t>
        <a:bodyPr/>
        <a:lstStyle/>
        <a:p>
          <a:endParaRPr lang="cs-CZ"/>
        </a:p>
      </dgm:t>
    </dgm:pt>
    <dgm:pt modelId="{7D61C844-C41B-4295-853D-BC52710FC0B8}">
      <dgm:prSet/>
      <dgm:spPr/>
      <dgm:t>
        <a:bodyPr/>
        <a:lstStyle/>
        <a:p>
          <a:pPr algn="ctr">
            <a:buNone/>
          </a:pPr>
          <a:r>
            <a:rPr lang="cs-CZ" b="0" dirty="0"/>
            <a:t>Sabine Borovanská, M.A. </a:t>
          </a:r>
          <a:r>
            <a:rPr lang="cs-CZ" b="0" dirty="0">
              <a:hlinkClick xmlns:r="http://schemas.openxmlformats.org/officeDocument/2006/relationships" r:id="rId2"/>
            </a:rPr>
            <a:t>sabine.borovanska@dzs.cz</a:t>
          </a:r>
          <a:r>
            <a:rPr lang="cs-CZ" b="0" dirty="0"/>
            <a:t> 602 169 135 </a:t>
          </a:r>
          <a:endParaRPr lang="cs-CZ" dirty="0"/>
        </a:p>
      </dgm:t>
    </dgm:pt>
    <dgm:pt modelId="{78DB407D-9825-4E61-9756-33B6AD60E399}" type="parTrans" cxnId="{E95BE470-3495-49CD-BB54-60A806EED0D3}">
      <dgm:prSet/>
      <dgm:spPr/>
      <dgm:t>
        <a:bodyPr/>
        <a:lstStyle/>
        <a:p>
          <a:endParaRPr lang="cs-CZ"/>
        </a:p>
      </dgm:t>
    </dgm:pt>
    <dgm:pt modelId="{0842C184-F821-4276-8687-087E8E8C2DA0}" type="sibTrans" cxnId="{E95BE470-3495-49CD-BB54-60A806EED0D3}">
      <dgm:prSet/>
      <dgm:spPr/>
      <dgm:t>
        <a:bodyPr/>
        <a:lstStyle/>
        <a:p>
          <a:endParaRPr lang="cs-CZ"/>
        </a:p>
      </dgm:t>
    </dgm:pt>
    <dgm:pt modelId="{E2FB16D6-D183-4BDA-BFDF-E02E738319F4}">
      <dgm:prSet/>
      <dgm:spPr/>
      <dgm:t>
        <a:bodyPr/>
        <a:lstStyle/>
        <a:p>
          <a:pPr algn="ctr">
            <a:buNone/>
          </a:pPr>
          <a:r>
            <a:rPr lang="cs-CZ" b="0" dirty="0"/>
            <a:t>770 138 792</a:t>
          </a:r>
          <a:endParaRPr lang="cs-CZ" dirty="0"/>
        </a:p>
      </dgm:t>
    </dgm:pt>
    <dgm:pt modelId="{F8886D49-D465-4BDC-AF7F-41A05602E0F2}" type="parTrans" cxnId="{4DA5FEF4-BDB9-48E2-A3E3-2F504733B11A}">
      <dgm:prSet/>
      <dgm:spPr/>
      <dgm:t>
        <a:bodyPr/>
        <a:lstStyle/>
        <a:p>
          <a:endParaRPr lang="cs-CZ"/>
        </a:p>
      </dgm:t>
    </dgm:pt>
    <dgm:pt modelId="{C2873B78-B6FC-4FE6-9664-2432F66A4C70}" type="sibTrans" cxnId="{4DA5FEF4-BDB9-48E2-A3E3-2F504733B11A}">
      <dgm:prSet/>
      <dgm:spPr/>
      <dgm:t>
        <a:bodyPr/>
        <a:lstStyle/>
        <a:p>
          <a:endParaRPr lang="cs-CZ"/>
        </a:p>
      </dgm:t>
    </dgm:pt>
    <dgm:pt modelId="{2BF72CAB-347B-49A9-9509-93D1ECEEBD29}" type="pres">
      <dgm:prSet presAssocID="{06194656-0070-4BED-ADBD-E8ADA346F48D}" presName="Name0" presStyleCnt="0">
        <dgm:presLayoutVars>
          <dgm:dir/>
          <dgm:animLvl val="lvl"/>
          <dgm:resizeHandles val="exact"/>
        </dgm:presLayoutVars>
      </dgm:prSet>
      <dgm:spPr/>
    </dgm:pt>
    <dgm:pt modelId="{7FF25B94-A7DF-4E22-AE8A-8F803C1300E6}" type="pres">
      <dgm:prSet presAssocID="{DDD31507-1393-46AB-A4A9-D74FA2409C80}" presName="composite" presStyleCnt="0"/>
      <dgm:spPr/>
    </dgm:pt>
    <dgm:pt modelId="{7D6512BE-A25A-4736-8788-2DA11C481EF7}" type="pres">
      <dgm:prSet presAssocID="{DDD31507-1393-46AB-A4A9-D74FA2409C8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C4ADC6D-7D4A-4E96-8C3B-017245DF05A6}" type="pres">
      <dgm:prSet presAssocID="{DDD31507-1393-46AB-A4A9-D74FA2409C80}" presName="desTx" presStyleLbl="alignAccFollowNode1" presStyleIdx="0" presStyleCnt="2">
        <dgm:presLayoutVars>
          <dgm:bulletEnabled val="1"/>
        </dgm:presLayoutVars>
      </dgm:prSet>
      <dgm:spPr/>
    </dgm:pt>
    <dgm:pt modelId="{ED8AAA47-2844-4384-9139-5F5405EFF105}" type="pres">
      <dgm:prSet presAssocID="{A3155F18-2289-4F1D-828C-8A78078D4BB2}" presName="space" presStyleCnt="0"/>
      <dgm:spPr/>
    </dgm:pt>
    <dgm:pt modelId="{8FA4209A-B821-481F-B6DA-08E5555A4C07}" type="pres">
      <dgm:prSet presAssocID="{16024478-1FDB-4308-8F31-70AD5BABFC09}" presName="composite" presStyleCnt="0"/>
      <dgm:spPr/>
    </dgm:pt>
    <dgm:pt modelId="{A08252D0-3FE0-4512-9808-0967DDEF627B}" type="pres">
      <dgm:prSet presAssocID="{16024478-1FDB-4308-8F31-70AD5BABFC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21249B-3C49-4FBC-AE42-54492B773F9E}" type="pres">
      <dgm:prSet presAssocID="{16024478-1FDB-4308-8F31-70AD5BABFC0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F755511-597C-4FD8-B6A4-CC916648F655}" type="presOf" srcId="{06194656-0070-4BED-ADBD-E8ADA346F48D}" destId="{2BF72CAB-347B-49A9-9509-93D1ECEEBD29}" srcOrd="0" destOrd="0" presId="urn:microsoft.com/office/officeart/2005/8/layout/hList1"/>
    <dgm:cxn modelId="{A6B2E018-99FB-4475-A2C1-9A26148AFC38}" srcId="{06194656-0070-4BED-ADBD-E8ADA346F48D}" destId="{DDD31507-1393-46AB-A4A9-D74FA2409C80}" srcOrd="0" destOrd="0" parTransId="{152018AA-9CE3-487F-A7E1-DA3B4665C60A}" sibTransId="{A3155F18-2289-4F1D-828C-8A78078D4BB2}"/>
    <dgm:cxn modelId="{E95BE470-3495-49CD-BB54-60A806EED0D3}" srcId="{16024478-1FDB-4308-8F31-70AD5BABFC09}" destId="{7D61C844-C41B-4295-853D-BC52710FC0B8}" srcOrd="0" destOrd="0" parTransId="{78DB407D-9825-4E61-9756-33B6AD60E399}" sibTransId="{0842C184-F821-4276-8687-087E8E8C2DA0}"/>
    <dgm:cxn modelId="{3FA87271-4D3F-4360-89EA-C483B2571676}" srcId="{06194656-0070-4BED-ADBD-E8ADA346F48D}" destId="{16024478-1FDB-4308-8F31-70AD5BABFC09}" srcOrd="1" destOrd="0" parTransId="{D0CB3224-B62D-4FBA-A9FF-FAD8972BA13B}" sibTransId="{7BF06DB7-48EF-4FC9-9C7C-BBCEC7341665}"/>
    <dgm:cxn modelId="{BE85458E-EC85-4C81-ACF0-E1DB000CC95F}" type="presOf" srcId="{DDD31507-1393-46AB-A4A9-D74FA2409C80}" destId="{7D6512BE-A25A-4736-8788-2DA11C481EF7}" srcOrd="0" destOrd="0" presId="urn:microsoft.com/office/officeart/2005/8/layout/hList1"/>
    <dgm:cxn modelId="{4F144193-4027-4593-A12E-E4FA223271A7}" srcId="{DDD31507-1393-46AB-A4A9-D74FA2409C80}" destId="{ECF9DD0A-FB68-444D-8DB9-6FDC90AF06D7}" srcOrd="0" destOrd="0" parTransId="{B3FE3F98-5CC3-48E5-AD8E-842EAC4E6CD6}" sibTransId="{93FF232D-EE34-4221-955E-84F847FFF3D1}"/>
    <dgm:cxn modelId="{2E8388A5-6A18-4B56-A69C-A03C3454961E}" type="presOf" srcId="{E2FB16D6-D183-4BDA-BFDF-E02E738319F4}" destId="{5C4ADC6D-7D4A-4E96-8C3B-017245DF05A6}" srcOrd="0" destOrd="1" presId="urn:microsoft.com/office/officeart/2005/8/layout/hList1"/>
    <dgm:cxn modelId="{62B9B8BD-4239-43DC-B7A2-E0F80F25FEDA}" type="presOf" srcId="{7D61C844-C41B-4295-853D-BC52710FC0B8}" destId="{9221249B-3C49-4FBC-AE42-54492B773F9E}" srcOrd="0" destOrd="0" presId="urn:microsoft.com/office/officeart/2005/8/layout/hList1"/>
    <dgm:cxn modelId="{284526ED-2EA5-42F0-B066-AC5C2A7745B3}" type="presOf" srcId="{ECF9DD0A-FB68-444D-8DB9-6FDC90AF06D7}" destId="{5C4ADC6D-7D4A-4E96-8C3B-017245DF05A6}" srcOrd="0" destOrd="0" presId="urn:microsoft.com/office/officeart/2005/8/layout/hList1"/>
    <dgm:cxn modelId="{4DA5FEF4-BDB9-48E2-A3E3-2F504733B11A}" srcId="{DDD31507-1393-46AB-A4A9-D74FA2409C80}" destId="{E2FB16D6-D183-4BDA-BFDF-E02E738319F4}" srcOrd="1" destOrd="0" parTransId="{F8886D49-D465-4BDC-AF7F-41A05602E0F2}" sibTransId="{C2873B78-B6FC-4FE6-9664-2432F66A4C70}"/>
    <dgm:cxn modelId="{0CD1F5FF-B87A-4994-82F9-828D0D4AA4DE}" type="presOf" srcId="{16024478-1FDB-4308-8F31-70AD5BABFC09}" destId="{A08252D0-3FE0-4512-9808-0967DDEF627B}" srcOrd="0" destOrd="0" presId="urn:microsoft.com/office/officeart/2005/8/layout/hList1"/>
    <dgm:cxn modelId="{A8AB8E40-995F-43A0-B480-3C772212F64A}" type="presParOf" srcId="{2BF72CAB-347B-49A9-9509-93D1ECEEBD29}" destId="{7FF25B94-A7DF-4E22-AE8A-8F803C1300E6}" srcOrd="0" destOrd="0" presId="urn:microsoft.com/office/officeart/2005/8/layout/hList1"/>
    <dgm:cxn modelId="{2C4C399E-5BCF-482D-9C3D-848F6EFE1BC0}" type="presParOf" srcId="{7FF25B94-A7DF-4E22-AE8A-8F803C1300E6}" destId="{7D6512BE-A25A-4736-8788-2DA11C481EF7}" srcOrd="0" destOrd="0" presId="urn:microsoft.com/office/officeart/2005/8/layout/hList1"/>
    <dgm:cxn modelId="{3A3E76A8-B08E-4C25-9319-76AD761DBA21}" type="presParOf" srcId="{7FF25B94-A7DF-4E22-AE8A-8F803C1300E6}" destId="{5C4ADC6D-7D4A-4E96-8C3B-017245DF05A6}" srcOrd="1" destOrd="0" presId="urn:microsoft.com/office/officeart/2005/8/layout/hList1"/>
    <dgm:cxn modelId="{D01674EC-4923-49CB-AB98-484029BAF2F7}" type="presParOf" srcId="{2BF72CAB-347B-49A9-9509-93D1ECEEBD29}" destId="{ED8AAA47-2844-4384-9139-5F5405EFF105}" srcOrd="1" destOrd="0" presId="urn:microsoft.com/office/officeart/2005/8/layout/hList1"/>
    <dgm:cxn modelId="{5C58F0E2-EEA5-4515-89A7-4E2112340C14}" type="presParOf" srcId="{2BF72CAB-347B-49A9-9509-93D1ECEEBD29}" destId="{8FA4209A-B821-481F-B6DA-08E5555A4C07}" srcOrd="2" destOrd="0" presId="urn:microsoft.com/office/officeart/2005/8/layout/hList1"/>
    <dgm:cxn modelId="{0EDB2864-D358-4A37-A5E3-47CD69F240C2}" type="presParOf" srcId="{8FA4209A-B821-481F-B6DA-08E5555A4C07}" destId="{A08252D0-3FE0-4512-9808-0967DDEF627B}" srcOrd="0" destOrd="0" presId="urn:microsoft.com/office/officeart/2005/8/layout/hList1"/>
    <dgm:cxn modelId="{F052EABD-A9B8-4A78-B6D0-C4D305D9939B}" type="presParOf" srcId="{8FA4209A-B821-481F-B6DA-08E5555A4C07}" destId="{9221249B-3C49-4FBC-AE42-54492B773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908AE78-9EF9-45DB-90A5-76280D316A4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557DEC9-9A50-4792-8424-8861FFCD5D6D}">
      <dgm:prSet custT="1"/>
      <dgm:spPr/>
      <dgm:t>
        <a:bodyPr/>
        <a:lstStyle/>
        <a:p>
          <a:r>
            <a:rPr lang="cs-CZ" sz="2000" b="0" i="0" dirty="0"/>
            <a:t>aktion@dzs.cz</a:t>
          </a:r>
          <a:endParaRPr lang="cs-CZ" sz="2000" dirty="0"/>
        </a:p>
      </dgm:t>
    </dgm:pt>
    <dgm:pt modelId="{B7670658-DE7F-46B5-95DE-24F339A3AB94}" type="parTrans" cxnId="{5C587FA3-9522-4363-88FC-B389A6108195}">
      <dgm:prSet/>
      <dgm:spPr/>
      <dgm:t>
        <a:bodyPr/>
        <a:lstStyle/>
        <a:p>
          <a:endParaRPr lang="cs-CZ"/>
        </a:p>
      </dgm:t>
    </dgm:pt>
    <dgm:pt modelId="{62F085AD-B420-4777-9F4E-29408B95221F}" type="sibTrans" cxnId="{5C587FA3-9522-4363-88FC-B389A6108195}">
      <dgm:prSet/>
      <dgm:spPr/>
      <dgm:t>
        <a:bodyPr/>
        <a:lstStyle/>
        <a:p>
          <a:endParaRPr lang="cs-CZ"/>
        </a:p>
      </dgm:t>
    </dgm:pt>
    <dgm:pt modelId="{BB56CC56-6838-4B03-9825-4C4E9FCAAACB}" type="pres">
      <dgm:prSet presAssocID="{6908AE78-9EF9-45DB-90A5-76280D316A46}" presName="Name0" presStyleCnt="0">
        <dgm:presLayoutVars>
          <dgm:dir/>
          <dgm:animLvl val="lvl"/>
          <dgm:resizeHandles val="exact"/>
        </dgm:presLayoutVars>
      </dgm:prSet>
      <dgm:spPr/>
    </dgm:pt>
    <dgm:pt modelId="{A26DE240-2A57-4C8C-9B0C-E6D713036E38}" type="pres">
      <dgm:prSet presAssocID="{C557DEC9-9A50-4792-8424-8861FFCD5D6D}" presName="boxAndChildren" presStyleCnt="0"/>
      <dgm:spPr/>
    </dgm:pt>
    <dgm:pt modelId="{9F514A28-E6CD-4B30-BCFE-EDBAA6763108}" type="pres">
      <dgm:prSet presAssocID="{C557DEC9-9A50-4792-8424-8861FFCD5D6D}" presName="parentTextBox" presStyleLbl="node1" presStyleIdx="0" presStyleCnt="1"/>
      <dgm:spPr/>
    </dgm:pt>
  </dgm:ptLst>
  <dgm:cxnLst>
    <dgm:cxn modelId="{A424111A-69F7-4A7E-A866-367437D022AA}" type="presOf" srcId="{6908AE78-9EF9-45DB-90A5-76280D316A46}" destId="{BB56CC56-6838-4B03-9825-4C4E9FCAAACB}" srcOrd="0" destOrd="0" presId="urn:microsoft.com/office/officeart/2005/8/layout/process4"/>
    <dgm:cxn modelId="{BA565895-A200-482D-A729-7AFC202D81DF}" type="presOf" srcId="{C557DEC9-9A50-4792-8424-8861FFCD5D6D}" destId="{9F514A28-E6CD-4B30-BCFE-EDBAA6763108}" srcOrd="0" destOrd="0" presId="urn:microsoft.com/office/officeart/2005/8/layout/process4"/>
    <dgm:cxn modelId="{5C587FA3-9522-4363-88FC-B389A6108195}" srcId="{6908AE78-9EF9-45DB-90A5-76280D316A46}" destId="{C557DEC9-9A50-4792-8424-8861FFCD5D6D}" srcOrd="0" destOrd="0" parTransId="{B7670658-DE7F-46B5-95DE-24F339A3AB94}" sibTransId="{62F085AD-B420-4777-9F4E-29408B95221F}"/>
    <dgm:cxn modelId="{46154574-CC8B-4AF4-BB68-368B221E4E32}" type="presParOf" srcId="{BB56CC56-6838-4B03-9825-4C4E9FCAAACB}" destId="{A26DE240-2A57-4C8C-9B0C-E6D713036E38}" srcOrd="0" destOrd="0" presId="urn:microsoft.com/office/officeart/2005/8/layout/process4"/>
    <dgm:cxn modelId="{C6643149-AB96-4DE8-A28A-ACBB18CDA7F2}" type="presParOf" srcId="{A26DE240-2A57-4C8C-9B0C-E6D713036E38}" destId="{9F514A28-E6CD-4B30-BCFE-EDBAA67631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917F0-D616-42C1-A6CC-92A6931C242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51E3B50-D803-4C2B-B686-F002CCFA5051}">
      <dgm:prSet/>
      <dgm:spPr/>
      <dgm:t>
        <a:bodyPr/>
        <a:lstStyle/>
        <a:p>
          <a:r>
            <a:rPr lang="cs-CZ" b="1" dirty="0"/>
            <a:t>Občané zemí: </a:t>
          </a:r>
          <a:endParaRPr lang="cs-CZ" dirty="0"/>
        </a:p>
      </dgm:t>
    </dgm:pt>
    <dgm:pt modelId="{65518614-53B6-4CC9-899B-3810B9123592}" type="parTrans" cxnId="{213153AB-AFA9-4A91-8E40-82A23DB4C5AF}">
      <dgm:prSet/>
      <dgm:spPr/>
      <dgm:t>
        <a:bodyPr/>
        <a:lstStyle/>
        <a:p>
          <a:endParaRPr lang="cs-CZ"/>
        </a:p>
      </dgm:t>
    </dgm:pt>
    <dgm:pt modelId="{38900480-8A6D-4F27-BB17-7FA30F801FAB}" type="sibTrans" cxnId="{213153AB-AFA9-4A91-8E40-82A23DB4C5AF}">
      <dgm:prSet/>
      <dgm:spPr/>
      <dgm:t>
        <a:bodyPr/>
        <a:lstStyle/>
        <a:p>
          <a:endParaRPr lang="cs-CZ"/>
        </a:p>
      </dgm:t>
    </dgm:pt>
    <dgm:pt modelId="{4385D8DD-8299-4884-86CD-E038843A176B}">
      <dgm:prSet/>
      <dgm:spPr/>
      <dgm:t>
        <a:bodyPr/>
        <a:lstStyle/>
        <a:p>
          <a:r>
            <a:rPr lang="cs-CZ"/>
            <a:t>EU</a:t>
          </a:r>
        </a:p>
      </dgm:t>
    </dgm:pt>
    <dgm:pt modelId="{63F30D14-4292-4C9E-9179-46014FDCA370}" type="parTrans" cxnId="{A45C68A2-DB6A-4AFE-A53C-4DF7776CEA46}">
      <dgm:prSet/>
      <dgm:spPr/>
      <dgm:t>
        <a:bodyPr/>
        <a:lstStyle/>
        <a:p>
          <a:endParaRPr lang="cs-CZ"/>
        </a:p>
      </dgm:t>
    </dgm:pt>
    <dgm:pt modelId="{E73C6785-9E1A-466E-BF7B-B1A9FDBFFD8B}" type="sibTrans" cxnId="{A45C68A2-DB6A-4AFE-A53C-4DF7776CEA46}">
      <dgm:prSet/>
      <dgm:spPr/>
      <dgm:t>
        <a:bodyPr/>
        <a:lstStyle/>
        <a:p>
          <a:endParaRPr lang="cs-CZ"/>
        </a:p>
      </dgm:t>
    </dgm:pt>
    <dgm:pt modelId="{AC8D66D4-C7E9-4504-859D-34FB7198E4D7}">
      <dgm:prSet/>
      <dgm:spPr/>
      <dgm:t>
        <a:bodyPr/>
        <a:lstStyle/>
        <a:p>
          <a:r>
            <a:rPr lang="cs-CZ"/>
            <a:t>Evropského hospodářského prostoru</a:t>
          </a:r>
        </a:p>
      </dgm:t>
    </dgm:pt>
    <dgm:pt modelId="{2CCD5856-8B2A-41EB-A543-27A992BFA5B6}" type="parTrans" cxnId="{4B26F2D9-09BC-4397-8555-11D96631EEBA}">
      <dgm:prSet/>
      <dgm:spPr/>
      <dgm:t>
        <a:bodyPr/>
        <a:lstStyle/>
        <a:p>
          <a:endParaRPr lang="cs-CZ"/>
        </a:p>
      </dgm:t>
    </dgm:pt>
    <dgm:pt modelId="{93861AC6-E946-4257-8B91-10A857A4DBE2}" type="sibTrans" cxnId="{4B26F2D9-09BC-4397-8555-11D96631EEBA}">
      <dgm:prSet/>
      <dgm:spPr/>
      <dgm:t>
        <a:bodyPr/>
        <a:lstStyle/>
        <a:p>
          <a:endParaRPr lang="cs-CZ"/>
        </a:p>
      </dgm:t>
    </dgm:pt>
    <dgm:pt modelId="{8E91A715-25F2-49C4-AC6A-ED9581C2B3A5}">
      <dgm:prSet/>
      <dgm:spPr/>
      <dgm:t>
        <a:bodyPr/>
        <a:lstStyle/>
        <a:p>
          <a:r>
            <a:rPr lang="cs-CZ"/>
            <a:t>Švýcarska </a:t>
          </a:r>
          <a:br>
            <a:rPr lang="cs-CZ"/>
          </a:br>
          <a:endParaRPr lang="cs-CZ"/>
        </a:p>
      </dgm:t>
    </dgm:pt>
    <dgm:pt modelId="{8362E9D6-9923-41B6-BD62-B7C7266AB184}" type="parTrans" cxnId="{095C53D4-1E82-40AE-AD7F-1538B48C0EC7}">
      <dgm:prSet/>
      <dgm:spPr/>
      <dgm:t>
        <a:bodyPr/>
        <a:lstStyle/>
        <a:p>
          <a:endParaRPr lang="cs-CZ"/>
        </a:p>
      </dgm:t>
    </dgm:pt>
    <dgm:pt modelId="{0F230EE0-1C23-4FB9-8C22-1733E2B6E72E}" type="sibTrans" cxnId="{095C53D4-1E82-40AE-AD7F-1538B48C0EC7}">
      <dgm:prSet/>
      <dgm:spPr/>
      <dgm:t>
        <a:bodyPr/>
        <a:lstStyle/>
        <a:p>
          <a:endParaRPr lang="cs-CZ"/>
        </a:p>
      </dgm:t>
    </dgm:pt>
    <dgm:pt modelId="{EC58A20E-0896-4045-A89C-0A63824CC96A}" type="pres">
      <dgm:prSet presAssocID="{E4E917F0-D616-42C1-A6CC-92A6931C242B}" presName="vert0" presStyleCnt="0">
        <dgm:presLayoutVars>
          <dgm:dir/>
          <dgm:animOne val="branch"/>
          <dgm:animLvl val="lvl"/>
        </dgm:presLayoutVars>
      </dgm:prSet>
      <dgm:spPr/>
    </dgm:pt>
    <dgm:pt modelId="{BD44C57D-8D1D-4E8D-961D-A029A762C48A}" type="pres">
      <dgm:prSet presAssocID="{651E3B50-D803-4C2B-B686-F002CCFA5051}" presName="thickLine" presStyleLbl="alignNode1" presStyleIdx="0" presStyleCnt="1"/>
      <dgm:spPr/>
    </dgm:pt>
    <dgm:pt modelId="{A854F2D6-3D15-4E4E-B971-2CA86B4A9405}" type="pres">
      <dgm:prSet presAssocID="{651E3B50-D803-4C2B-B686-F002CCFA5051}" presName="horz1" presStyleCnt="0"/>
      <dgm:spPr/>
    </dgm:pt>
    <dgm:pt modelId="{27F9E83D-798B-4939-9F44-EC7C903340AB}" type="pres">
      <dgm:prSet presAssocID="{651E3B50-D803-4C2B-B686-F002CCFA5051}" presName="tx1" presStyleLbl="revTx" presStyleIdx="0" presStyleCnt="4"/>
      <dgm:spPr/>
    </dgm:pt>
    <dgm:pt modelId="{B2E6CBEA-CCC4-4F0D-AFCE-CA1D0C8E28A7}" type="pres">
      <dgm:prSet presAssocID="{651E3B50-D803-4C2B-B686-F002CCFA5051}" presName="vert1" presStyleCnt="0"/>
      <dgm:spPr/>
    </dgm:pt>
    <dgm:pt modelId="{EF94E080-11DA-4C00-991D-8D3EA72AFC62}" type="pres">
      <dgm:prSet presAssocID="{4385D8DD-8299-4884-86CD-E038843A176B}" presName="vertSpace2a" presStyleCnt="0"/>
      <dgm:spPr/>
    </dgm:pt>
    <dgm:pt modelId="{063A3797-58C2-462F-9938-6186933AFCF0}" type="pres">
      <dgm:prSet presAssocID="{4385D8DD-8299-4884-86CD-E038843A176B}" presName="horz2" presStyleCnt="0"/>
      <dgm:spPr/>
    </dgm:pt>
    <dgm:pt modelId="{1504335F-1EAA-4DF9-91DD-72B6B967FF5F}" type="pres">
      <dgm:prSet presAssocID="{4385D8DD-8299-4884-86CD-E038843A176B}" presName="horzSpace2" presStyleCnt="0"/>
      <dgm:spPr/>
    </dgm:pt>
    <dgm:pt modelId="{62901516-C37E-4713-9FB1-577C6A527087}" type="pres">
      <dgm:prSet presAssocID="{4385D8DD-8299-4884-86CD-E038843A176B}" presName="tx2" presStyleLbl="revTx" presStyleIdx="1" presStyleCnt="4"/>
      <dgm:spPr/>
    </dgm:pt>
    <dgm:pt modelId="{358A0367-0740-4528-ACA3-D39B256868EC}" type="pres">
      <dgm:prSet presAssocID="{4385D8DD-8299-4884-86CD-E038843A176B}" presName="vert2" presStyleCnt="0"/>
      <dgm:spPr/>
    </dgm:pt>
    <dgm:pt modelId="{E659A66C-F126-43ED-9413-D35EC7A76AC2}" type="pres">
      <dgm:prSet presAssocID="{4385D8DD-8299-4884-86CD-E038843A176B}" presName="thinLine2b" presStyleLbl="callout" presStyleIdx="0" presStyleCnt="3"/>
      <dgm:spPr/>
    </dgm:pt>
    <dgm:pt modelId="{185CEE38-ECFA-454F-9CD8-4296C8FEA657}" type="pres">
      <dgm:prSet presAssocID="{4385D8DD-8299-4884-86CD-E038843A176B}" presName="vertSpace2b" presStyleCnt="0"/>
      <dgm:spPr/>
    </dgm:pt>
    <dgm:pt modelId="{0B17B195-36C3-458B-83BB-A9C2EE44908A}" type="pres">
      <dgm:prSet presAssocID="{AC8D66D4-C7E9-4504-859D-34FB7198E4D7}" presName="horz2" presStyleCnt="0"/>
      <dgm:spPr/>
    </dgm:pt>
    <dgm:pt modelId="{6FE87F29-7AB6-4349-B60F-7378500A30A1}" type="pres">
      <dgm:prSet presAssocID="{AC8D66D4-C7E9-4504-859D-34FB7198E4D7}" presName="horzSpace2" presStyleCnt="0"/>
      <dgm:spPr/>
    </dgm:pt>
    <dgm:pt modelId="{96055602-DD95-468D-98DB-94143DFFC8BA}" type="pres">
      <dgm:prSet presAssocID="{AC8D66D4-C7E9-4504-859D-34FB7198E4D7}" presName="tx2" presStyleLbl="revTx" presStyleIdx="2" presStyleCnt="4"/>
      <dgm:spPr/>
    </dgm:pt>
    <dgm:pt modelId="{24F35DDC-11F8-40A4-8D5C-6959CCF73E3C}" type="pres">
      <dgm:prSet presAssocID="{AC8D66D4-C7E9-4504-859D-34FB7198E4D7}" presName="vert2" presStyleCnt="0"/>
      <dgm:spPr/>
    </dgm:pt>
    <dgm:pt modelId="{B7A5E1BA-1505-4F12-B57C-36A54BFD38D4}" type="pres">
      <dgm:prSet presAssocID="{AC8D66D4-C7E9-4504-859D-34FB7198E4D7}" presName="thinLine2b" presStyleLbl="callout" presStyleIdx="1" presStyleCnt="3"/>
      <dgm:spPr/>
    </dgm:pt>
    <dgm:pt modelId="{43F4C5CB-30A5-4D14-81D2-A55B7601A7FF}" type="pres">
      <dgm:prSet presAssocID="{AC8D66D4-C7E9-4504-859D-34FB7198E4D7}" presName="vertSpace2b" presStyleCnt="0"/>
      <dgm:spPr/>
    </dgm:pt>
    <dgm:pt modelId="{0E70BBBA-53BB-4DFD-9437-411D12314D59}" type="pres">
      <dgm:prSet presAssocID="{8E91A715-25F2-49C4-AC6A-ED9581C2B3A5}" presName="horz2" presStyleCnt="0"/>
      <dgm:spPr/>
    </dgm:pt>
    <dgm:pt modelId="{BED6D65D-88BE-4923-BDC5-139ED2E149AB}" type="pres">
      <dgm:prSet presAssocID="{8E91A715-25F2-49C4-AC6A-ED9581C2B3A5}" presName="horzSpace2" presStyleCnt="0"/>
      <dgm:spPr/>
    </dgm:pt>
    <dgm:pt modelId="{9AA466A1-CF23-4C1D-A840-C585DD746C32}" type="pres">
      <dgm:prSet presAssocID="{8E91A715-25F2-49C4-AC6A-ED9581C2B3A5}" presName="tx2" presStyleLbl="revTx" presStyleIdx="3" presStyleCnt="4"/>
      <dgm:spPr/>
    </dgm:pt>
    <dgm:pt modelId="{8C437E45-5F00-4434-A31E-4A45CA5ABEB4}" type="pres">
      <dgm:prSet presAssocID="{8E91A715-25F2-49C4-AC6A-ED9581C2B3A5}" presName="vert2" presStyleCnt="0"/>
      <dgm:spPr/>
    </dgm:pt>
    <dgm:pt modelId="{0030C93A-8998-4817-82AC-2ED63F38A8C7}" type="pres">
      <dgm:prSet presAssocID="{8E91A715-25F2-49C4-AC6A-ED9581C2B3A5}" presName="thinLine2b" presStyleLbl="callout" presStyleIdx="2" presStyleCnt="3"/>
      <dgm:spPr/>
    </dgm:pt>
    <dgm:pt modelId="{03D4B60E-30F6-437E-A3E6-3281C5DDF43F}" type="pres">
      <dgm:prSet presAssocID="{8E91A715-25F2-49C4-AC6A-ED9581C2B3A5}" presName="vertSpace2b" presStyleCnt="0"/>
      <dgm:spPr/>
    </dgm:pt>
  </dgm:ptLst>
  <dgm:cxnLst>
    <dgm:cxn modelId="{8569C80F-551B-4713-B929-625665AFFCE2}" type="presOf" srcId="{8E91A715-25F2-49C4-AC6A-ED9581C2B3A5}" destId="{9AA466A1-CF23-4C1D-A840-C585DD746C32}" srcOrd="0" destOrd="0" presId="urn:microsoft.com/office/officeart/2008/layout/LinedList"/>
    <dgm:cxn modelId="{F991531C-643E-4111-9ABA-EF4CF798E90F}" type="presOf" srcId="{4385D8DD-8299-4884-86CD-E038843A176B}" destId="{62901516-C37E-4713-9FB1-577C6A527087}" srcOrd="0" destOrd="0" presId="urn:microsoft.com/office/officeart/2008/layout/LinedList"/>
    <dgm:cxn modelId="{D1BF5160-C490-4D57-A581-75491DE8A6C2}" type="presOf" srcId="{AC8D66D4-C7E9-4504-859D-34FB7198E4D7}" destId="{96055602-DD95-468D-98DB-94143DFFC8BA}" srcOrd="0" destOrd="0" presId="urn:microsoft.com/office/officeart/2008/layout/LinedList"/>
    <dgm:cxn modelId="{01C0CE98-5C59-46D7-9D22-DC7EDD1ECBCE}" type="presOf" srcId="{651E3B50-D803-4C2B-B686-F002CCFA5051}" destId="{27F9E83D-798B-4939-9F44-EC7C903340AB}" srcOrd="0" destOrd="0" presId="urn:microsoft.com/office/officeart/2008/layout/LinedList"/>
    <dgm:cxn modelId="{A45C68A2-DB6A-4AFE-A53C-4DF7776CEA46}" srcId="{651E3B50-D803-4C2B-B686-F002CCFA5051}" destId="{4385D8DD-8299-4884-86CD-E038843A176B}" srcOrd="0" destOrd="0" parTransId="{63F30D14-4292-4C9E-9179-46014FDCA370}" sibTransId="{E73C6785-9E1A-466E-BF7B-B1A9FDBFFD8B}"/>
    <dgm:cxn modelId="{213153AB-AFA9-4A91-8E40-82A23DB4C5AF}" srcId="{E4E917F0-D616-42C1-A6CC-92A6931C242B}" destId="{651E3B50-D803-4C2B-B686-F002CCFA5051}" srcOrd="0" destOrd="0" parTransId="{65518614-53B6-4CC9-899B-3810B9123592}" sibTransId="{38900480-8A6D-4F27-BB17-7FA30F801FAB}"/>
    <dgm:cxn modelId="{CF4317C9-BD3D-4BB3-8800-B1BE08A9B96A}" type="presOf" srcId="{E4E917F0-D616-42C1-A6CC-92A6931C242B}" destId="{EC58A20E-0896-4045-A89C-0A63824CC96A}" srcOrd="0" destOrd="0" presId="urn:microsoft.com/office/officeart/2008/layout/LinedList"/>
    <dgm:cxn modelId="{095C53D4-1E82-40AE-AD7F-1538B48C0EC7}" srcId="{651E3B50-D803-4C2B-B686-F002CCFA5051}" destId="{8E91A715-25F2-49C4-AC6A-ED9581C2B3A5}" srcOrd="2" destOrd="0" parTransId="{8362E9D6-9923-41B6-BD62-B7C7266AB184}" sibTransId="{0F230EE0-1C23-4FB9-8C22-1733E2B6E72E}"/>
    <dgm:cxn modelId="{4B26F2D9-09BC-4397-8555-11D96631EEBA}" srcId="{651E3B50-D803-4C2B-B686-F002CCFA5051}" destId="{AC8D66D4-C7E9-4504-859D-34FB7198E4D7}" srcOrd="1" destOrd="0" parTransId="{2CCD5856-8B2A-41EB-A543-27A992BFA5B6}" sibTransId="{93861AC6-E946-4257-8B91-10A857A4DBE2}"/>
    <dgm:cxn modelId="{6003275C-0285-4EBC-87C4-EA9D227BE95D}" type="presParOf" srcId="{EC58A20E-0896-4045-A89C-0A63824CC96A}" destId="{BD44C57D-8D1D-4E8D-961D-A029A762C48A}" srcOrd="0" destOrd="0" presId="urn:microsoft.com/office/officeart/2008/layout/LinedList"/>
    <dgm:cxn modelId="{DE73615E-4059-4CA3-9709-FAA51A22A910}" type="presParOf" srcId="{EC58A20E-0896-4045-A89C-0A63824CC96A}" destId="{A854F2D6-3D15-4E4E-B971-2CA86B4A9405}" srcOrd="1" destOrd="0" presId="urn:microsoft.com/office/officeart/2008/layout/LinedList"/>
    <dgm:cxn modelId="{B589C60B-0CE2-4D02-8D7A-F88DA6C52A4F}" type="presParOf" srcId="{A854F2D6-3D15-4E4E-B971-2CA86B4A9405}" destId="{27F9E83D-798B-4939-9F44-EC7C903340AB}" srcOrd="0" destOrd="0" presId="urn:microsoft.com/office/officeart/2008/layout/LinedList"/>
    <dgm:cxn modelId="{D25E9772-8C0F-4C2D-9EF4-FBA36BB98FA7}" type="presParOf" srcId="{A854F2D6-3D15-4E4E-B971-2CA86B4A9405}" destId="{B2E6CBEA-CCC4-4F0D-AFCE-CA1D0C8E28A7}" srcOrd="1" destOrd="0" presId="urn:microsoft.com/office/officeart/2008/layout/LinedList"/>
    <dgm:cxn modelId="{3D16CA54-C138-4884-BB81-0967D2DA573D}" type="presParOf" srcId="{B2E6CBEA-CCC4-4F0D-AFCE-CA1D0C8E28A7}" destId="{EF94E080-11DA-4C00-991D-8D3EA72AFC62}" srcOrd="0" destOrd="0" presId="urn:microsoft.com/office/officeart/2008/layout/LinedList"/>
    <dgm:cxn modelId="{295FC5A7-7FA7-4104-B559-4569FA3A0A0C}" type="presParOf" srcId="{B2E6CBEA-CCC4-4F0D-AFCE-CA1D0C8E28A7}" destId="{063A3797-58C2-462F-9938-6186933AFCF0}" srcOrd="1" destOrd="0" presId="urn:microsoft.com/office/officeart/2008/layout/LinedList"/>
    <dgm:cxn modelId="{BB5CC330-7713-42B1-AF09-DF85DF65805E}" type="presParOf" srcId="{063A3797-58C2-462F-9938-6186933AFCF0}" destId="{1504335F-1EAA-4DF9-91DD-72B6B967FF5F}" srcOrd="0" destOrd="0" presId="urn:microsoft.com/office/officeart/2008/layout/LinedList"/>
    <dgm:cxn modelId="{FDC25A50-29C8-4787-B05B-E9D21A9F211B}" type="presParOf" srcId="{063A3797-58C2-462F-9938-6186933AFCF0}" destId="{62901516-C37E-4713-9FB1-577C6A527087}" srcOrd="1" destOrd="0" presId="urn:microsoft.com/office/officeart/2008/layout/LinedList"/>
    <dgm:cxn modelId="{A54F2C6D-8C26-4DC7-BC8F-A59F1E7D39EC}" type="presParOf" srcId="{063A3797-58C2-462F-9938-6186933AFCF0}" destId="{358A0367-0740-4528-ACA3-D39B256868EC}" srcOrd="2" destOrd="0" presId="urn:microsoft.com/office/officeart/2008/layout/LinedList"/>
    <dgm:cxn modelId="{74966832-6FCC-4955-8E07-7708152CF4E9}" type="presParOf" srcId="{B2E6CBEA-CCC4-4F0D-AFCE-CA1D0C8E28A7}" destId="{E659A66C-F126-43ED-9413-D35EC7A76AC2}" srcOrd="2" destOrd="0" presId="urn:microsoft.com/office/officeart/2008/layout/LinedList"/>
    <dgm:cxn modelId="{88300DB7-C48F-47E6-A028-C143A63C4D27}" type="presParOf" srcId="{B2E6CBEA-CCC4-4F0D-AFCE-CA1D0C8E28A7}" destId="{185CEE38-ECFA-454F-9CD8-4296C8FEA657}" srcOrd="3" destOrd="0" presId="urn:microsoft.com/office/officeart/2008/layout/LinedList"/>
    <dgm:cxn modelId="{F2C71C6D-0FC3-4EBC-95B4-0B06A0006B8E}" type="presParOf" srcId="{B2E6CBEA-CCC4-4F0D-AFCE-CA1D0C8E28A7}" destId="{0B17B195-36C3-458B-83BB-A9C2EE44908A}" srcOrd="4" destOrd="0" presId="urn:microsoft.com/office/officeart/2008/layout/LinedList"/>
    <dgm:cxn modelId="{BE476228-F607-418A-9A9A-4FA0E224EE85}" type="presParOf" srcId="{0B17B195-36C3-458B-83BB-A9C2EE44908A}" destId="{6FE87F29-7AB6-4349-B60F-7378500A30A1}" srcOrd="0" destOrd="0" presId="urn:microsoft.com/office/officeart/2008/layout/LinedList"/>
    <dgm:cxn modelId="{81366B4A-B7AC-439B-8D03-D7D325FABB72}" type="presParOf" srcId="{0B17B195-36C3-458B-83BB-A9C2EE44908A}" destId="{96055602-DD95-468D-98DB-94143DFFC8BA}" srcOrd="1" destOrd="0" presId="urn:microsoft.com/office/officeart/2008/layout/LinedList"/>
    <dgm:cxn modelId="{A253F3D1-8E23-4FC8-9B98-345DFB1575C4}" type="presParOf" srcId="{0B17B195-36C3-458B-83BB-A9C2EE44908A}" destId="{24F35DDC-11F8-40A4-8D5C-6959CCF73E3C}" srcOrd="2" destOrd="0" presId="urn:microsoft.com/office/officeart/2008/layout/LinedList"/>
    <dgm:cxn modelId="{23B88F32-BE9F-4788-B252-9E6197BDD56B}" type="presParOf" srcId="{B2E6CBEA-CCC4-4F0D-AFCE-CA1D0C8E28A7}" destId="{B7A5E1BA-1505-4F12-B57C-36A54BFD38D4}" srcOrd="5" destOrd="0" presId="urn:microsoft.com/office/officeart/2008/layout/LinedList"/>
    <dgm:cxn modelId="{6DAD5838-9D54-4747-8E71-92679168E455}" type="presParOf" srcId="{B2E6CBEA-CCC4-4F0D-AFCE-CA1D0C8E28A7}" destId="{43F4C5CB-30A5-4D14-81D2-A55B7601A7FF}" srcOrd="6" destOrd="0" presId="urn:microsoft.com/office/officeart/2008/layout/LinedList"/>
    <dgm:cxn modelId="{2A100DC9-6D7C-4F9B-AEBD-0F8D792004D7}" type="presParOf" srcId="{B2E6CBEA-CCC4-4F0D-AFCE-CA1D0C8E28A7}" destId="{0E70BBBA-53BB-4DFD-9437-411D12314D59}" srcOrd="7" destOrd="0" presId="urn:microsoft.com/office/officeart/2008/layout/LinedList"/>
    <dgm:cxn modelId="{1ED89D61-862D-45E1-BB72-481B8E68FEE8}" type="presParOf" srcId="{0E70BBBA-53BB-4DFD-9437-411D12314D59}" destId="{BED6D65D-88BE-4923-BDC5-139ED2E149AB}" srcOrd="0" destOrd="0" presId="urn:microsoft.com/office/officeart/2008/layout/LinedList"/>
    <dgm:cxn modelId="{A4D2C67D-B71F-4FAB-9717-E58954C75AF6}" type="presParOf" srcId="{0E70BBBA-53BB-4DFD-9437-411D12314D59}" destId="{9AA466A1-CF23-4C1D-A840-C585DD746C32}" srcOrd="1" destOrd="0" presId="urn:microsoft.com/office/officeart/2008/layout/LinedList"/>
    <dgm:cxn modelId="{DC335BC6-24D8-4EE9-9433-99103F3D4692}" type="presParOf" srcId="{0E70BBBA-53BB-4DFD-9437-411D12314D59}" destId="{8C437E45-5F00-4434-A31E-4A45CA5ABEB4}" srcOrd="2" destOrd="0" presId="urn:microsoft.com/office/officeart/2008/layout/LinedList"/>
    <dgm:cxn modelId="{5CF303EA-1241-414E-A927-0DD29C2FF840}" type="presParOf" srcId="{B2E6CBEA-CCC4-4F0D-AFCE-CA1D0C8E28A7}" destId="{0030C93A-8998-4817-82AC-2ED63F38A8C7}" srcOrd="8" destOrd="0" presId="urn:microsoft.com/office/officeart/2008/layout/LinedList"/>
    <dgm:cxn modelId="{64AF36F8-52CE-4B3C-A705-3E1B0A30326A}" type="presParOf" srcId="{B2E6CBEA-CCC4-4F0D-AFCE-CA1D0C8E28A7}" destId="{03D4B60E-30F6-437E-A3E6-3281C5DDF43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D237E-C8B9-4718-A846-344ABF33A8E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1B0302-CE3F-493A-85EB-D08AFB2BFCAE}">
      <dgm:prSet custT="1"/>
      <dgm:spPr/>
      <dgm:t>
        <a:bodyPr/>
        <a:lstStyle/>
        <a:p>
          <a:r>
            <a:rPr lang="cs-CZ" sz="2800" b="0" i="0" dirty="0"/>
            <a:t>Zapsaní k řádnému studiu, resp. zaměstnaní na </a:t>
          </a:r>
          <a:r>
            <a:rPr lang="cs-CZ" sz="2800" b="1" i="0" dirty="0"/>
            <a:t>oprávněné instituci v ČR nebo v Rakousku.</a:t>
          </a:r>
          <a:endParaRPr lang="cs-CZ" sz="2800" dirty="0"/>
        </a:p>
      </dgm:t>
    </dgm:pt>
    <dgm:pt modelId="{74A025AC-1F99-42BC-A513-745EB3F60421}" type="parTrans" cxnId="{8D978ADD-9145-46AD-893E-C4D25A92EED3}">
      <dgm:prSet/>
      <dgm:spPr/>
      <dgm:t>
        <a:bodyPr/>
        <a:lstStyle/>
        <a:p>
          <a:endParaRPr lang="cs-CZ"/>
        </a:p>
      </dgm:t>
    </dgm:pt>
    <dgm:pt modelId="{D2818DC9-ABC5-418C-857A-D5EF30EB3C72}" type="sibTrans" cxnId="{8D978ADD-9145-46AD-893E-C4D25A92EED3}">
      <dgm:prSet/>
      <dgm:spPr/>
      <dgm:t>
        <a:bodyPr/>
        <a:lstStyle/>
        <a:p>
          <a:endParaRPr lang="cs-CZ"/>
        </a:p>
      </dgm:t>
    </dgm:pt>
    <dgm:pt modelId="{1A0E2276-5077-4AE2-B36D-490A2C9B9862}" type="pres">
      <dgm:prSet presAssocID="{DF2D237E-C8B9-4718-A846-344ABF33A8E6}" presName="Name0" presStyleCnt="0">
        <dgm:presLayoutVars>
          <dgm:chMax/>
          <dgm:chPref/>
          <dgm:dir/>
        </dgm:presLayoutVars>
      </dgm:prSet>
      <dgm:spPr/>
    </dgm:pt>
    <dgm:pt modelId="{F8339B19-9FF5-4477-A087-AEC5D8F00D9E}" type="pres">
      <dgm:prSet presAssocID="{471B0302-CE3F-493A-85EB-D08AFB2BFCAE}" presName="parenttextcomposite" presStyleCnt="0"/>
      <dgm:spPr/>
    </dgm:pt>
    <dgm:pt modelId="{883A599C-2A57-45ED-8507-F66BAA582884}" type="pres">
      <dgm:prSet presAssocID="{471B0302-CE3F-493A-85EB-D08AFB2BFCAE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2C30F155-C506-48AC-A842-3B708EE48A9D}" type="pres">
      <dgm:prSet presAssocID="{471B0302-CE3F-493A-85EB-D08AFB2BFCAE}" presName="parallelogramComposite" presStyleCnt="0"/>
      <dgm:spPr/>
    </dgm:pt>
    <dgm:pt modelId="{40534A6F-EC48-4E38-88C3-454AD59336C0}" type="pres">
      <dgm:prSet presAssocID="{471B0302-CE3F-493A-85EB-D08AFB2BFCAE}" presName="parallelogram1" presStyleLbl="alignNode1" presStyleIdx="0" presStyleCnt="7"/>
      <dgm:spPr/>
    </dgm:pt>
    <dgm:pt modelId="{9E5F8E5C-5411-465E-8A24-2C49C541360D}" type="pres">
      <dgm:prSet presAssocID="{471B0302-CE3F-493A-85EB-D08AFB2BFCAE}" presName="parallelogram2" presStyleLbl="alignNode1" presStyleIdx="1" presStyleCnt="7"/>
      <dgm:spPr/>
    </dgm:pt>
    <dgm:pt modelId="{C29BDCD2-3E18-480A-B0FA-40CBB89CE8C0}" type="pres">
      <dgm:prSet presAssocID="{471B0302-CE3F-493A-85EB-D08AFB2BFCAE}" presName="parallelogram3" presStyleLbl="alignNode1" presStyleIdx="2" presStyleCnt="7"/>
      <dgm:spPr/>
    </dgm:pt>
    <dgm:pt modelId="{31461A41-DD8B-4A46-A6F9-7A3E1458111A}" type="pres">
      <dgm:prSet presAssocID="{471B0302-CE3F-493A-85EB-D08AFB2BFCAE}" presName="parallelogram4" presStyleLbl="alignNode1" presStyleIdx="3" presStyleCnt="7"/>
      <dgm:spPr/>
    </dgm:pt>
    <dgm:pt modelId="{7B0C8A21-5055-4516-B51D-EBD4D6F93448}" type="pres">
      <dgm:prSet presAssocID="{471B0302-CE3F-493A-85EB-D08AFB2BFCAE}" presName="parallelogram5" presStyleLbl="alignNode1" presStyleIdx="4" presStyleCnt="7"/>
      <dgm:spPr/>
    </dgm:pt>
    <dgm:pt modelId="{5760FA88-CE3A-474E-90E1-392E2891144A}" type="pres">
      <dgm:prSet presAssocID="{471B0302-CE3F-493A-85EB-D08AFB2BFCAE}" presName="parallelogram6" presStyleLbl="alignNode1" presStyleIdx="5" presStyleCnt="7"/>
      <dgm:spPr/>
    </dgm:pt>
    <dgm:pt modelId="{E70C2DBA-5F97-4C56-A80E-52AB62BA2C48}" type="pres">
      <dgm:prSet presAssocID="{471B0302-CE3F-493A-85EB-D08AFB2BFCAE}" presName="parallelogram7" presStyleLbl="alignNode1" presStyleIdx="6" presStyleCnt="7"/>
      <dgm:spPr/>
    </dgm:pt>
  </dgm:ptLst>
  <dgm:cxnLst>
    <dgm:cxn modelId="{22332803-2F53-41A3-B3EA-9DAACEAF2A61}" type="presOf" srcId="{471B0302-CE3F-493A-85EB-D08AFB2BFCAE}" destId="{883A599C-2A57-45ED-8507-F66BAA582884}" srcOrd="0" destOrd="0" presId="urn:microsoft.com/office/officeart/2008/layout/VerticalAccentList"/>
    <dgm:cxn modelId="{8D978ADD-9145-46AD-893E-C4D25A92EED3}" srcId="{DF2D237E-C8B9-4718-A846-344ABF33A8E6}" destId="{471B0302-CE3F-493A-85EB-D08AFB2BFCAE}" srcOrd="0" destOrd="0" parTransId="{74A025AC-1F99-42BC-A513-745EB3F60421}" sibTransId="{D2818DC9-ABC5-418C-857A-D5EF30EB3C72}"/>
    <dgm:cxn modelId="{638582E6-773C-4160-BAC1-848ACFD6857F}" type="presOf" srcId="{DF2D237E-C8B9-4718-A846-344ABF33A8E6}" destId="{1A0E2276-5077-4AE2-B36D-490A2C9B9862}" srcOrd="0" destOrd="0" presId="urn:microsoft.com/office/officeart/2008/layout/VerticalAccentList"/>
    <dgm:cxn modelId="{14A6E2EF-BB23-4E0B-B51D-8BDB0BA4EEFC}" type="presParOf" srcId="{1A0E2276-5077-4AE2-B36D-490A2C9B9862}" destId="{F8339B19-9FF5-4477-A087-AEC5D8F00D9E}" srcOrd="0" destOrd="0" presId="urn:microsoft.com/office/officeart/2008/layout/VerticalAccentList"/>
    <dgm:cxn modelId="{E96872AF-259D-40E7-854D-A423C44A8D37}" type="presParOf" srcId="{F8339B19-9FF5-4477-A087-AEC5D8F00D9E}" destId="{883A599C-2A57-45ED-8507-F66BAA582884}" srcOrd="0" destOrd="0" presId="urn:microsoft.com/office/officeart/2008/layout/VerticalAccentList"/>
    <dgm:cxn modelId="{3024F047-E1EC-45B6-8ACE-00FA7141B270}" type="presParOf" srcId="{1A0E2276-5077-4AE2-B36D-490A2C9B9862}" destId="{2C30F155-C506-48AC-A842-3B708EE48A9D}" srcOrd="1" destOrd="0" presId="urn:microsoft.com/office/officeart/2008/layout/VerticalAccentList"/>
    <dgm:cxn modelId="{22FFD7F5-2077-413D-8099-333EE84B69F9}" type="presParOf" srcId="{2C30F155-C506-48AC-A842-3B708EE48A9D}" destId="{40534A6F-EC48-4E38-88C3-454AD59336C0}" srcOrd="0" destOrd="0" presId="urn:microsoft.com/office/officeart/2008/layout/VerticalAccentList"/>
    <dgm:cxn modelId="{8DDD4A6A-FA6B-4FEB-BBD4-EB89A7030259}" type="presParOf" srcId="{2C30F155-C506-48AC-A842-3B708EE48A9D}" destId="{9E5F8E5C-5411-465E-8A24-2C49C541360D}" srcOrd="1" destOrd="0" presId="urn:microsoft.com/office/officeart/2008/layout/VerticalAccentList"/>
    <dgm:cxn modelId="{794C7115-780D-490B-9727-516B647F9E8E}" type="presParOf" srcId="{2C30F155-C506-48AC-A842-3B708EE48A9D}" destId="{C29BDCD2-3E18-480A-B0FA-40CBB89CE8C0}" srcOrd="2" destOrd="0" presId="urn:microsoft.com/office/officeart/2008/layout/VerticalAccentList"/>
    <dgm:cxn modelId="{096B4839-C3B2-49A1-B7C9-58A4134A65B1}" type="presParOf" srcId="{2C30F155-C506-48AC-A842-3B708EE48A9D}" destId="{31461A41-DD8B-4A46-A6F9-7A3E1458111A}" srcOrd="3" destOrd="0" presId="urn:microsoft.com/office/officeart/2008/layout/VerticalAccentList"/>
    <dgm:cxn modelId="{8F951ADF-5C93-44C5-A73C-F98DEC55CE3E}" type="presParOf" srcId="{2C30F155-C506-48AC-A842-3B708EE48A9D}" destId="{7B0C8A21-5055-4516-B51D-EBD4D6F93448}" srcOrd="4" destOrd="0" presId="urn:microsoft.com/office/officeart/2008/layout/VerticalAccentList"/>
    <dgm:cxn modelId="{28377C7B-F6DE-4C52-A32D-7D16EE282397}" type="presParOf" srcId="{2C30F155-C506-48AC-A842-3B708EE48A9D}" destId="{5760FA88-CE3A-474E-90E1-392E2891144A}" srcOrd="5" destOrd="0" presId="urn:microsoft.com/office/officeart/2008/layout/VerticalAccentList"/>
    <dgm:cxn modelId="{9209D517-1840-4D8B-8585-28A2CF2D6366}" type="presParOf" srcId="{2C30F155-C506-48AC-A842-3B708EE48A9D}" destId="{E70C2DBA-5F97-4C56-A80E-52AB62BA2C4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790A4C-F0B0-4DB2-BDC8-FF2E21B367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59A0D9-023A-49BD-AFBF-719E30D9723A}">
      <dgm:prSet/>
      <dgm:spPr/>
      <dgm:t>
        <a:bodyPr/>
        <a:lstStyle/>
        <a:p>
          <a:r>
            <a:rPr lang="cs-CZ" b="0" dirty="0"/>
            <a:t>Rakousko:</a:t>
          </a:r>
          <a:endParaRPr lang="cs-CZ" dirty="0"/>
        </a:p>
      </dgm:t>
    </dgm:pt>
    <dgm:pt modelId="{1D9B7D0D-3C02-47ED-A6A5-70146E517C7F}" type="parTrans" cxnId="{686301C1-CF74-42DD-9DDD-CFD3F400D5B9}">
      <dgm:prSet/>
      <dgm:spPr/>
      <dgm:t>
        <a:bodyPr/>
        <a:lstStyle/>
        <a:p>
          <a:endParaRPr lang="cs-CZ"/>
        </a:p>
      </dgm:t>
    </dgm:pt>
    <dgm:pt modelId="{30B26601-A4FA-4A95-99EF-CAA6EC1A36C0}" type="sibTrans" cxnId="{686301C1-CF74-42DD-9DDD-CFD3F400D5B9}">
      <dgm:prSet/>
      <dgm:spPr/>
      <dgm:t>
        <a:bodyPr/>
        <a:lstStyle/>
        <a:p>
          <a:endParaRPr lang="cs-CZ"/>
        </a:p>
      </dgm:t>
    </dgm:pt>
    <dgm:pt modelId="{1A24C46C-6415-4D17-B006-A59978207E48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Veřejné univerzity </a:t>
          </a:r>
          <a:endParaRPr lang="cs-CZ" dirty="0"/>
        </a:p>
      </dgm:t>
    </dgm:pt>
    <dgm:pt modelId="{79D04958-34D2-440C-8274-FE69B09A067E}" type="parTrans" cxnId="{AD3D0172-63B4-4F4F-9F7F-EFEB69A63DE9}">
      <dgm:prSet/>
      <dgm:spPr/>
      <dgm:t>
        <a:bodyPr/>
        <a:lstStyle/>
        <a:p>
          <a:endParaRPr lang="cs-CZ"/>
        </a:p>
      </dgm:t>
    </dgm:pt>
    <dgm:pt modelId="{2C421FB4-B700-4613-94D6-F37837739CFF}" type="sibTrans" cxnId="{AD3D0172-63B4-4F4F-9F7F-EFEB69A63DE9}">
      <dgm:prSet/>
      <dgm:spPr/>
      <dgm:t>
        <a:bodyPr/>
        <a:lstStyle/>
        <a:p>
          <a:endParaRPr lang="cs-CZ"/>
        </a:p>
      </dgm:t>
    </dgm:pt>
    <dgm:pt modelId="{40087870-9606-4B9E-818F-EDB3E431C341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2"/>
            </a:rPr>
            <a:t>Odborné vysoké školy</a:t>
          </a:r>
          <a:endParaRPr lang="cs-CZ"/>
        </a:p>
      </dgm:t>
    </dgm:pt>
    <dgm:pt modelId="{B66C4310-99B4-4197-8E1C-FA8ED297BD1F}" type="parTrans" cxnId="{5F4512A4-85F5-4C9D-B4EC-1EA4D72397EB}">
      <dgm:prSet/>
      <dgm:spPr/>
      <dgm:t>
        <a:bodyPr/>
        <a:lstStyle/>
        <a:p>
          <a:endParaRPr lang="cs-CZ"/>
        </a:p>
      </dgm:t>
    </dgm:pt>
    <dgm:pt modelId="{8634CF58-6B03-4704-80E1-27DF6C7503E6}" type="sibTrans" cxnId="{5F4512A4-85F5-4C9D-B4EC-1EA4D72397EB}">
      <dgm:prSet/>
      <dgm:spPr/>
      <dgm:t>
        <a:bodyPr/>
        <a:lstStyle/>
        <a:p>
          <a:endParaRPr lang="cs-CZ"/>
        </a:p>
      </dgm:t>
    </dgm:pt>
    <dgm:pt modelId="{CA2D8F12-8CF7-480F-A725-07F2B7F6D027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3"/>
            </a:rPr>
            <a:t>Pedagogické vysoké školy</a:t>
          </a:r>
          <a:endParaRPr lang="cs-CZ"/>
        </a:p>
      </dgm:t>
    </dgm:pt>
    <dgm:pt modelId="{B37698D9-2688-4029-94FD-F1D6A4F31B6A}" type="parTrans" cxnId="{5F3192AA-40CA-4632-AC17-9E0E376DA81D}">
      <dgm:prSet/>
      <dgm:spPr/>
      <dgm:t>
        <a:bodyPr/>
        <a:lstStyle/>
        <a:p>
          <a:endParaRPr lang="cs-CZ"/>
        </a:p>
      </dgm:t>
    </dgm:pt>
    <dgm:pt modelId="{7DF3862F-465F-4925-BBAC-954A5C89689D}" type="sibTrans" cxnId="{5F3192AA-40CA-4632-AC17-9E0E376DA81D}">
      <dgm:prSet/>
      <dgm:spPr/>
      <dgm:t>
        <a:bodyPr/>
        <a:lstStyle/>
        <a:p>
          <a:endParaRPr lang="cs-CZ"/>
        </a:p>
      </dgm:t>
    </dgm:pt>
    <dgm:pt modelId="{5160EED1-E1F4-4A60-A82F-1C1560C3EDBA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4"/>
            </a:rPr>
            <a:t>Akreditované soukromé univerzity</a:t>
          </a:r>
          <a:endParaRPr lang="cs-CZ"/>
        </a:p>
      </dgm:t>
    </dgm:pt>
    <dgm:pt modelId="{084DC89F-2CA5-4BA4-91F5-4B6F47F41369}" type="parTrans" cxnId="{C80C5257-1780-462C-804F-EEC43425D181}">
      <dgm:prSet/>
      <dgm:spPr/>
      <dgm:t>
        <a:bodyPr/>
        <a:lstStyle/>
        <a:p>
          <a:endParaRPr lang="cs-CZ"/>
        </a:p>
      </dgm:t>
    </dgm:pt>
    <dgm:pt modelId="{EA813350-9DE0-4236-9DAB-DF77F7BAC61D}" type="sibTrans" cxnId="{C80C5257-1780-462C-804F-EEC43425D181}">
      <dgm:prSet/>
      <dgm:spPr/>
      <dgm:t>
        <a:bodyPr/>
        <a:lstStyle/>
        <a:p>
          <a:endParaRPr lang="cs-CZ"/>
        </a:p>
      </dgm:t>
    </dgm:pt>
    <dgm:pt modelId="{9D760406-FD09-481D-877E-753F2BDAC737}">
      <dgm:prSet/>
      <dgm:spPr/>
      <dgm:t>
        <a:bodyPr/>
        <a:lstStyle/>
        <a:p>
          <a:r>
            <a:rPr lang="cs-CZ" b="0" dirty="0"/>
            <a:t>ČR: </a:t>
          </a:r>
          <a:endParaRPr lang="cs-CZ" dirty="0"/>
        </a:p>
      </dgm:t>
    </dgm:pt>
    <dgm:pt modelId="{223E4FDB-C58E-498D-8013-DC4862B3FA71}" type="parTrans" cxnId="{FC1C3EE6-6FFF-45D2-8A12-CD1A30CB88F6}">
      <dgm:prSet/>
      <dgm:spPr/>
      <dgm:t>
        <a:bodyPr/>
        <a:lstStyle/>
        <a:p>
          <a:endParaRPr lang="cs-CZ"/>
        </a:p>
      </dgm:t>
    </dgm:pt>
    <dgm:pt modelId="{DD940C8B-0031-474D-8D39-AEE3457B0E41}" type="sibTrans" cxnId="{FC1C3EE6-6FFF-45D2-8A12-CD1A30CB88F6}">
      <dgm:prSet/>
      <dgm:spPr/>
      <dgm:t>
        <a:bodyPr/>
        <a:lstStyle/>
        <a:p>
          <a:endParaRPr lang="cs-CZ"/>
        </a:p>
      </dgm:t>
    </dgm:pt>
    <dgm:pt modelId="{9B017FF2-8402-49AE-A979-28DCD9906344}">
      <dgm:prSet/>
      <dgm:spPr/>
      <dgm:t>
        <a:bodyPr/>
        <a:lstStyle/>
        <a:p>
          <a:r>
            <a:rPr lang="cs-CZ" i="0">
              <a:hlinkClick xmlns:r="http://schemas.openxmlformats.org/officeDocument/2006/relationships" r:id="rId5"/>
            </a:rPr>
            <a:t>Veřejné vysoké školy</a:t>
          </a:r>
          <a:endParaRPr lang="cs-CZ"/>
        </a:p>
      </dgm:t>
    </dgm:pt>
    <dgm:pt modelId="{8010091E-A72A-4441-BEF9-0794EB60D14B}" type="parTrans" cxnId="{296078D5-419A-4A95-84C8-95FA21F26DD3}">
      <dgm:prSet/>
      <dgm:spPr/>
      <dgm:t>
        <a:bodyPr/>
        <a:lstStyle/>
        <a:p>
          <a:endParaRPr lang="cs-CZ"/>
        </a:p>
      </dgm:t>
    </dgm:pt>
    <dgm:pt modelId="{7553D834-5956-4F94-AF10-E46B1E6344C7}" type="sibTrans" cxnId="{296078D5-419A-4A95-84C8-95FA21F26DD3}">
      <dgm:prSet/>
      <dgm:spPr/>
      <dgm:t>
        <a:bodyPr/>
        <a:lstStyle/>
        <a:p>
          <a:endParaRPr lang="cs-CZ"/>
        </a:p>
      </dgm:t>
    </dgm:pt>
    <dgm:pt modelId="{131FA897-58AA-450E-9006-967A66152472}" type="pres">
      <dgm:prSet presAssocID="{E1790A4C-F0B0-4DB2-BDC8-FF2E21B3673D}" presName="linear" presStyleCnt="0">
        <dgm:presLayoutVars>
          <dgm:animLvl val="lvl"/>
          <dgm:resizeHandles val="exact"/>
        </dgm:presLayoutVars>
      </dgm:prSet>
      <dgm:spPr/>
    </dgm:pt>
    <dgm:pt modelId="{C69B77CA-974F-409C-8BF8-36E2AD820623}" type="pres">
      <dgm:prSet presAssocID="{EB59A0D9-023A-49BD-AFBF-719E30D972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D3DBB-C446-4C9E-BEBA-6A0DF7C89DAD}" type="pres">
      <dgm:prSet presAssocID="{EB59A0D9-023A-49BD-AFBF-719E30D9723A}" presName="childText" presStyleLbl="revTx" presStyleIdx="0" presStyleCnt="2">
        <dgm:presLayoutVars>
          <dgm:bulletEnabled val="1"/>
        </dgm:presLayoutVars>
      </dgm:prSet>
      <dgm:spPr/>
    </dgm:pt>
    <dgm:pt modelId="{AC3BC126-EC75-4B12-8047-D3273993F286}" type="pres">
      <dgm:prSet presAssocID="{9D760406-FD09-481D-877E-753F2BDAC7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16EF572-1E46-4502-8414-9703A1BEF247}" type="pres">
      <dgm:prSet presAssocID="{9D760406-FD09-481D-877E-753F2BDAC73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6FFE0B-3D53-49BE-9316-9DC35478B95B}" type="presOf" srcId="{1A24C46C-6415-4D17-B006-A59978207E48}" destId="{A26D3DBB-C446-4C9E-BEBA-6A0DF7C89DAD}" srcOrd="0" destOrd="0" presId="urn:microsoft.com/office/officeart/2005/8/layout/vList2"/>
    <dgm:cxn modelId="{63A29926-C2FD-4414-9C67-C93DB476D3F3}" type="presOf" srcId="{E1790A4C-F0B0-4DB2-BDC8-FF2E21B3673D}" destId="{131FA897-58AA-450E-9006-967A66152472}" srcOrd="0" destOrd="0" presId="urn:microsoft.com/office/officeart/2005/8/layout/vList2"/>
    <dgm:cxn modelId="{06589F5E-E9A3-4D3E-B9E1-A32B405B921F}" type="presOf" srcId="{40087870-9606-4B9E-818F-EDB3E431C341}" destId="{A26D3DBB-C446-4C9E-BEBA-6A0DF7C89DAD}" srcOrd="0" destOrd="1" presId="urn:microsoft.com/office/officeart/2005/8/layout/vList2"/>
    <dgm:cxn modelId="{FC5C9D62-0215-49F1-915F-EF7345309A4D}" type="presOf" srcId="{EB59A0D9-023A-49BD-AFBF-719E30D9723A}" destId="{C69B77CA-974F-409C-8BF8-36E2AD820623}" srcOrd="0" destOrd="0" presId="urn:microsoft.com/office/officeart/2005/8/layout/vList2"/>
    <dgm:cxn modelId="{AD3D0172-63B4-4F4F-9F7F-EFEB69A63DE9}" srcId="{EB59A0D9-023A-49BD-AFBF-719E30D9723A}" destId="{1A24C46C-6415-4D17-B006-A59978207E48}" srcOrd="0" destOrd="0" parTransId="{79D04958-34D2-440C-8274-FE69B09A067E}" sibTransId="{2C421FB4-B700-4613-94D6-F37837739CFF}"/>
    <dgm:cxn modelId="{C80C5257-1780-462C-804F-EEC43425D181}" srcId="{EB59A0D9-023A-49BD-AFBF-719E30D9723A}" destId="{5160EED1-E1F4-4A60-A82F-1C1560C3EDBA}" srcOrd="3" destOrd="0" parTransId="{084DC89F-2CA5-4BA4-91F5-4B6F47F41369}" sibTransId="{EA813350-9DE0-4236-9DAB-DF77F7BAC61D}"/>
    <dgm:cxn modelId="{9582417B-E160-493B-905C-8A494EE37FD9}" type="presOf" srcId="{9B017FF2-8402-49AE-A979-28DCD9906344}" destId="{C16EF572-1E46-4502-8414-9703A1BEF247}" srcOrd="0" destOrd="0" presId="urn:microsoft.com/office/officeart/2005/8/layout/vList2"/>
    <dgm:cxn modelId="{3EA6BF8F-82B6-4EA7-98CF-B6731469AFD7}" type="presOf" srcId="{5160EED1-E1F4-4A60-A82F-1C1560C3EDBA}" destId="{A26D3DBB-C446-4C9E-BEBA-6A0DF7C89DAD}" srcOrd="0" destOrd="3" presId="urn:microsoft.com/office/officeart/2005/8/layout/vList2"/>
    <dgm:cxn modelId="{5F4512A4-85F5-4C9D-B4EC-1EA4D72397EB}" srcId="{EB59A0D9-023A-49BD-AFBF-719E30D9723A}" destId="{40087870-9606-4B9E-818F-EDB3E431C341}" srcOrd="1" destOrd="0" parTransId="{B66C4310-99B4-4197-8E1C-FA8ED297BD1F}" sibTransId="{8634CF58-6B03-4704-80E1-27DF6C7503E6}"/>
    <dgm:cxn modelId="{042235A8-3741-408F-98AE-8FDF1B9E31F9}" type="presOf" srcId="{9D760406-FD09-481D-877E-753F2BDAC737}" destId="{AC3BC126-EC75-4B12-8047-D3273993F286}" srcOrd="0" destOrd="0" presId="urn:microsoft.com/office/officeart/2005/8/layout/vList2"/>
    <dgm:cxn modelId="{5F3192AA-40CA-4632-AC17-9E0E376DA81D}" srcId="{EB59A0D9-023A-49BD-AFBF-719E30D9723A}" destId="{CA2D8F12-8CF7-480F-A725-07F2B7F6D027}" srcOrd="2" destOrd="0" parTransId="{B37698D9-2688-4029-94FD-F1D6A4F31B6A}" sibTransId="{7DF3862F-465F-4925-BBAC-954A5C89689D}"/>
    <dgm:cxn modelId="{4217B6B7-FAAC-4FDE-9031-2C651C711F75}" type="presOf" srcId="{CA2D8F12-8CF7-480F-A725-07F2B7F6D027}" destId="{A26D3DBB-C446-4C9E-BEBA-6A0DF7C89DAD}" srcOrd="0" destOrd="2" presId="urn:microsoft.com/office/officeart/2005/8/layout/vList2"/>
    <dgm:cxn modelId="{686301C1-CF74-42DD-9DDD-CFD3F400D5B9}" srcId="{E1790A4C-F0B0-4DB2-BDC8-FF2E21B3673D}" destId="{EB59A0D9-023A-49BD-AFBF-719E30D9723A}" srcOrd="0" destOrd="0" parTransId="{1D9B7D0D-3C02-47ED-A6A5-70146E517C7F}" sibTransId="{30B26601-A4FA-4A95-99EF-CAA6EC1A36C0}"/>
    <dgm:cxn modelId="{296078D5-419A-4A95-84C8-95FA21F26DD3}" srcId="{9D760406-FD09-481D-877E-753F2BDAC737}" destId="{9B017FF2-8402-49AE-A979-28DCD9906344}" srcOrd="0" destOrd="0" parTransId="{8010091E-A72A-4441-BEF9-0794EB60D14B}" sibTransId="{7553D834-5956-4F94-AF10-E46B1E6344C7}"/>
    <dgm:cxn modelId="{FC1C3EE6-6FFF-45D2-8A12-CD1A30CB88F6}" srcId="{E1790A4C-F0B0-4DB2-BDC8-FF2E21B3673D}" destId="{9D760406-FD09-481D-877E-753F2BDAC737}" srcOrd="1" destOrd="0" parTransId="{223E4FDB-C58E-498D-8013-DC4862B3FA71}" sibTransId="{DD940C8B-0031-474D-8D39-AEE3457B0E41}"/>
    <dgm:cxn modelId="{BD368640-E37F-4E0D-AD18-068FBFDE7068}" type="presParOf" srcId="{131FA897-58AA-450E-9006-967A66152472}" destId="{C69B77CA-974F-409C-8BF8-36E2AD820623}" srcOrd="0" destOrd="0" presId="urn:microsoft.com/office/officeart/2005/8/layout/vList2"/>
    <dgm:cxn modelId="{1A0429F4-6F42-4AB5-B4A9-202E582CD85A}" type="presParOf" srcId="{131FA897-58AA-450E-9006-967A66152472}" destId="{A26D3DBB-C446-4C9E-BEBA-6A0DF7C89DAD}" srcOrd="1" destOrd="0" presId="urn:microsoft.com/office/officeart/2005/8/layout/vList2"/>
    <dgm:cxn modelId="{65EC4DF0-81C8-4E2B-B24D-61E3878A749E}" type="presParOf" srcId="{131FA897-58AA-450E-9006-967A66152472}" destId="{AC3BC126-EC75-4B12-8047-D3273993F286}" srcOrd="2" destOrd="0" presId="urn:microsoft.com/office/officeart/2005/8/layout/vList2"/>
    <dgm:cxn modelId="{2FC83D57-35E2-455B-931E-EE776A111CEA}" type="presParOf" srcId="{131FA897-58AA-450E-9006-967A66152472}" destId="{C16EF572-1E46-4502-8414-9703A1BEF2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7D51FC-C471-4F1C-BCA2-289E91E4A8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F7521-5F6A-4AEF-888A-A53C1DEC975D}">
      <dgm:prSet/>
      <dgm:spPr/>
      <dgm:t>
        <a:bodyPr/>
        <a:lstStyle/>
        <a:p>
          <a:r>
            <a:rPr lang="cs-CZ" b="0" dirty="0"/>
            <a:t>cílová skupina:</a:t>
          </a:r>
          <a:endParaRPr lang="cs-CZ" dirty="0"/>
        </a:p>
      </dgm:t>
    </dgm:pt>
    <dgm:pt modelId="{2E69D7DA-B70E-424D-9EA6-206A18EF254B}" type="parTrans" cxnId="{4BE616E2-1FDF-4AFE-B634-A1788DFFD325}">
      <dgm:prSet/>
      <dgm:spPr/>
      <dgm:t>
        <a:bodyPr/>
        <a:lstStyle/>
        <a:p>
          <a:endParaRPr lang="cs-CZ"/>
        </a:p>
      </dgm:t>
    </dgm:pt>
    <dgm:pt modelId="{A7BADE36-6742-4E0B-B98D-9A4162AC7297}" type="sibTrans" cxnId="{4BE616E2-1FDF-4AFE-B634-A1788DFFD325}">
      <dgm:prSet/>
      <dgm:spPr/>
      <dgm:t>
        <a:bodyPr/>
        <a:lstStyle/>
        <a:p>
          <a:endParaRPr lang="cs-CZ"/>
        </a:p>
      </dgm:t>
    </dgm:pt>
    <dgm:pt modelId="{D4D5A95C-F100-406E-86DC-AA718965F6B0}">
      <dgm:prSet/>
      <dgm:spPr/>
      <dgm:t>
        <a:bodyPr/>
        <a:lstStyle/>
        <a:p>
          <a:r>
            <a:rPr lang="cs-CZ" b="0" dirty="0"/>
            <a:t>účel:</a:t>
          </a:r>
          <a:endParaRPr lang="cs-CZ" dirty="0"/>
        </a:p>
      </dgm:t>
    </dgm:pt>
    <dgm:pt modelId="{04FB16F7-6B82-4C61-9D17-DD3D506DC085}" type="parTrans" cxnId="{190A30B1-496C-45F8-81F6-B928DEA18783}">
      <dgm:prSet/>
      <dgm:spPr/>
      <dgm:t>
        <a:bodyPr/>
        <a:lstStyle/>
        <a:p>
          <a:endParaRPr lang="cs-CZ"/>
        </a:p>
      </dgm:t>
    </dgm:pt>
    <dgm:pt modelId="{BE1F36A0-CC16-4E6D-9B69-D030BA5372A0}" type="sibTrans" cxnId="{190A30B1-496C-45F8-81F6-B928DEA18783}">
      <dgm:prSet/>
      <dgm:spPr/>
      <dgm:t>
        <a:bodyPr/>
        <a:lstStyle/>
        <a:p>
          <a:endParaRPr lang="cs-CZ"/>
        </a:p>
      </dgm:t>
    </dgm:pt>
    <dgm:pt modelId="{C71A7024-CC61-4E90-B424-425086407A3F}">
      <dgm:prSet/>
      <dgm:spPr/>
      <dgm:t>
        <a:bodyPr/>
        <a:lstStyle/>
        <a:p>
          <a:r>
            <a:rPr lang="cs-CZ" b="0" dirty="0"/>
            <a:t>doba trvání:</a:t>
          </a:r>
          <a:endParaRPr lang="cs-CZ" dirty="0"/>
        </a:p>
      </dgm:t>
    </dgm:pt>
    <dgm:pt modelId="{A9A73FC3-05FA-4A70-B27C-8DC2757DA61F}" type="parTrans" cxnId="{1A950E81-17A0-4E04-B383-E56E15A3D427}">
      <dgm:prSet/>
      <dgm:spPr/>
      <dgm:t>
        <a:bodyPr/>
        <a:lstStyle/>
        <a:p>
          <a:endParaRPr lang="cs-CZ"/>
        </a:p>
      </dgm:t>
    </dgm:pt>
    <dgm:pt modelId="{F9D71B29-4024-4261-9B17-55C46EF4BED9}" type="sibTrans" cxnId="{1A950E81-17A0-4E04-B383-E56E15A3D427}">
      <dgm:prSet/>
      <dgm:spPr/>
      <dgm:t>
        <a:bodyPr/>
        <a:lstStyle/>
        <a:p>
          <a:endParaRPr lang="cs-CZ"/>
        </a:p>
      </dgm:t>
    </dgm:pt>
    <dgm:pt modelId="{8E23FB7D-51EB-4B6E-AA04-A811F152C33A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de-DE" b="0" dirty="0" err="1"/>
            <a:t>student</a:t>
          </a:r>
          <a:r>
            <a:rPr lang="cs-CZ" b="0" dirty="0"/>
            <a:t>i</a:t>
          </a:r>
          <a:r>
            <a:rPr lang="de-DE" b="0" dirty="0"/>
            <a:t> </a:t>
          </a:r>
          <a:r>
            <a:rPr lang="cs-CZ" b="0" dirty="0"/>
            <a:t>MSP</a:t>
          </a:r>
        </a:p>
      </dgm:t>
    </dgm:pt>
    <dgm:pt modelId="{43159F49-B360-4F72-BBA5-1260337933E8}" type="parTrans" cxnId="{DB306436-7196-4C21-BF42-8580E5B925EF}">
      <dgm:prSet/>
      <dgm:spPr/>
      <dgm:t>
        <a:bodyPr/>
        <a:lstStyle/>
        <a:p>
          <a:endParaRPr lang="cs-CZ"/>
        </a:p>
      </dgm:t>
    </dgm:pt>
    <dgm:pt modelId="{A668E3DF-5096-4A24-B23A-98EC478C2D4F}" type="sibTrans" cxnId="{DB306436-7196-4C21-BF42-8580E5B925EF}">
      <dgm:prSet/>
      <dgm:spPr/>
      <dgm:t>
        <a:bodyPr/>
        <a:lstStyle/>
        <a:p>
          <a:endParaRPr lang="cs-CZ"/>
        </a:p>
      </dgm:t>
    </dgm:pt>
    <dgm:pt modelId="{B954C14B-6E64-448B-83EB-B917120B0348}">
      <dgm:prSet/>
      <dgm:spPr/>
      <dgm:t>
        <a:bodyPr/>
        <a:lstStyle/>
        <a:p>
          <a:pPr algn="ctr">
            <a:buFontTx/>
            <a:buNone/>
          </a:pPr>
          <a:r>
            <a:rPr lang="cs-CZ" b="0" dirty="0"/>
            <a:t>Příprava závěrečné práce</a:t>
          </a:r>
        </a:p>
      </dgm:t>
    </dgm:pt>
    <dgm:pt modelId="{184F5A00-FFCD-48D8-9930-B8D3CB8F4C6F}" type="parTrans" cxnId="{E9403BF2-5F9D-40F8-80E0-F0F8E96E274E}">
      <dgm:prSet/>
      <dgm:spPr/>
      <dgm:t>
        <a:bodyPr/>
        <a:lstStyle/>
        <a:p>
          <a:endParaRPr lang="cs-CZ"/>
        </a:p>
      </dgm:t>
    </dgm:pt>
    <dgm:pt modelId="{6964633B-7FA5-467B-83DC-EE370179B8CE}" type="sibTrans" cxnId="{E9403BF2-5F9D-40F8-80E0-F0F8E96E274E}">
      <dgm:prSet/>
      <dgm:spPr/>
      <dgm:t>
        <a:bodyPr/>
        <a:lstStyle/>
        <a:p>
          <a:endParaRPr lang="cs-CZ"/>
        </a:p>
      </dgm:t>
    </dgm:pt>
    <dgm:pt modelId="{B6EB6187-4060-49C5-870C-2CDF19FB3217}">
      <dgm:prSet/>
      <dgm:spPr/>
      <dgm:t>
        <a:bodyPr/>
        <a:lstStyle/>
        <a:p>
          <a:pPr algn="ctr">
            <a:buFontTx/>
            <a:buNone/>
          </a:pPr>
          <a:r>
            <a:rPr lang="cs-CZ" b="0" dirty="0"/>
            <a:t>1 - 5 měsíců</a:t>
          </a:r>
        </a:p>
      </dgm:t>
    </dgm:pt>
    <dgm:pt modelId="{30DDD840-9676-4C19-9E97-F9AB27C768FA}" type="parTrans" cxnId="{B5929CFA-FFA1-43B3-870B-DE0F8D88B652}">
      <dgm:prSet/>
      <dgm:spPr/>
      <dgm:t>
        <a:bodyPr/>
        <a:lstStyle/>
        <a:p>
          <a:endParaRPr lang="cs-CZ"/>
        </a:p>
      </dgm:t>
    </dgm:pt>
    <dgm:pt modelId="{32F1F027-8E32-455C-856D-803357C53717}" type="sibTrans" cxnId="{B5929CFA-FFA1-43B3-870B-DE0F8D88B652}">
      <dgm:prSet/>
      <dgm:spPr/>
      <dgm:t>
        <a:bodyPr/>
        <a:lstStyle/>
        <a:p>
          <a:endParaRPr lang="cs-CZ"/>
        </a:p>
      </dgm:t>
    </dgm:pt>
    <dgm:pt modelId="{CD175844-7A03-4EB5-8D18-37FF04E25094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cs-CZ" b="0" dirty="0"/>
            <a:t>a DSP</a:t>
          </a:r>
        </a:p>
      </dgm:t>
    </dgm:pt>
    <dgm:pt modelId="{1B8BFC5B-B450-416E-B301-6E445BB942D1}" type="parTrans" cxnId="{56541887-FC5A-45DC-8DDC-73DE209CA0BB}">
      <dgm:prSet/>
      <dgm:spPr/>
      <dgm:t>
        <a:bodyPr/>
        <a:lstStyle/>
        <a:p>
          <a:endParaRPr lang="cs-CZ"/>
        </a:p>
      </dgm:t>
    </dgm:pt>
    <dgm:pt modelId="{DDC1CA7B-F6D9-407A-888F-35FD5BA4D210}" type="sibTrans" cxnId="{56541887-FC5A-45DC-8DDC-73DE209CA0BB}">
      <dgm:prSet/>
      <dgm:spPr/>
      <dgm:t>
        <a:bodyPr/>
        <a:lstStyle/>
        <a:p>
          <a:endParaRPr lang="cs-CZ"/>
        </a:p>
      </dgm:t>
    </dgm:pt>
    <dgm:pt modelId="{27F17663-DFAD-4489-8DC1-E839A782EB38}" type="pres">
      <dgm:prSet presAssocID="{F57D51FC-C471-4F1C-BCA2-289E91E4A8D7}" presName="Name0" presStyleCnt="0">
        <dgm:presLayoutVars>
          <dgm:dir/>
          <dgm:animLvl val="lvl"/>
          <dgm:resizeHandles val="exact"/>
        </dgm:presLayoutVars>
      </dgm:prSet>
      <dgm:spPr/>
    </dgm:pt>
    <dgm:pt modelId="{E9AB80B0-A05C-4909-9D42-71EEED0B73F8}" type="pres">
      <dgm:prSet presAssocID="{71CF7521-5F6A-4AEF-888A-A53C1DEC975D}" presName="composite" presStyleCnt="0"/>
      <dgm:spPr/>
    </dgm:pt>
    <dgm:pt modelId="{E19D510C-9847-446A-AD8E-E64128936C8A}" type="pres">
      <dgm:prSet presAssocID="{71CF7521-5F6A-4AEF-888A-A53C1DEC97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CA0D6CE-6734-48A2-9EEC-9CABC9E2BA18}" type="pres">
      <dgm:prSet presAssocID="{71CF7521-5F6A-4AEF-888A-A53C1DEC975D}" presName="desTx" presStyleLbl="alignAccFollowNode1" presStyleIdx="0" presStyleCnt="3">
        <dgm:presLayoutVars>
          <dgm:bulletEnabled val="1"/>
        </dgm:presLayoutVars>
      </dgm:prSet>
      <dgm:spPr/>
    </dgm:pt>
    <dgm:pt modelId="{AD4497FA-2529-4877-9AD3-DD2599179488}" type="pres">
      <dgm:prSet presAssocID="{A7BADE36-6742-4E0B-B98D-9A4162AC7297}" presName="space" presStyleCnt="0"/>
      <dgm:spPr/>
    </dgm:pt>
    <dgm:pt modelId="{20D92CEE-620E-41FF-97F9-913386A6F925}" type="pres">
      <dgm:prSet presAssocID="{D4D5A95C-F100-406E-86DC-AA718965F6B0}" presName="composite" presStyleCnt="0"/>
      <dgm:spPr/>
    </dgm:pt>
    <dgm:pt modelId="{6CAEDEBC-9308-46A6-AAE6-DB2D4279AFEB}" type="pres">
      <dgm:prSet presAssocID="{D4D5A95C-F100-406E-86DC-AA718965F6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7782E7-5C5D-4657-8829-2C46250DFBB7}" type="pres">
      <dgm:prSet presAssocID="{D4D5A95C-F100-406E-86DC-AA718965F6B0}" presName="desTx" presStyleLbl="alignAccFollowNode1" presStyleIdx="1" presStyleCnt="3">
        <dgm:presLayoutVars>
          <dgm:bulletEnabled val="1"/>
        </dgm:presLayoutVars>
      </dgm:prSet>
      <dgm:spPr/>
    </dgm:pt>
    <dgm:pt modelId="{FA8ED66B-1208-4341-9378-CB30AD5C3841}" type="pres">
      <dgm:prSet presAssocID="{BE1F36A0-CC16-4E6D-9B69-D030BA5372A0}" presName="space" presStyleCnt="0"/>
      <dgm:spPr/>
    </dgm:pt>
    <dgm:pt modelId="{C35B7EF7-B42C-48EA-BABA-8E1AD6F89DC9}" type="pres">
      <dgm:prSet presAssocID="{C71A7024-CC61-4E90-B424-425086407A3F}" presName="composite" presStyleCnt="0"/>
      <dgm:spPr/>
    </dgm:pt>
    <dgm:pt modelId="{0E6FC966-01E1-4975-8C6C-FF8B40FCAF5F}" type="pres">
      <dgm:prSet presAssocID="{C71A7024-CC61-4E90-B424-425086407A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EB0CD38-2833-4511-A4D3-957E1065CA05}" type="pres">
      <dgm:prSet presAssocID="{C71A7024-CC61-4E90-B424-425086407A3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ACB3D08-EA2A-41C1-BD3A-11457468F7ED}" type="presOf" srcId="{71CF7521-5F6A-4AEF-888A-A53C1DEC975D}" destId="{E19D510C-9847-446A-AD8E-E64128936C8A}" srcOrd="0" destOrd="0" presId="urn:microsoft.com/office/officeart/2005/8/layout/hList1"/>
    <dgm:cxn modelId="{95F51116-3BE3-4599-A2D6-192D69B27B7B}" type="presOf" srcId="{F57D51FC-C471-4F1C-BCA2-289E91E4A8D7}" destId="{27F17663-DFAD-4489-8DC1-E839A782EB38}" srcOrd="0" destOrd="0" presId="urn:microsoft.com/office/officeart/2005/8/layout/hList1"/>
    <dgm:cxn modelId="{83B80627-2AA2-4EFC-860D-D454630FAC04}" type="presOf" srcId="{8E23FB7D-51EB-4B6E-AA04-A811F152C33A}" destId="{ACA0D6CE-6734-48A2-9EEC-9CABC9E2BA18}" srcOrd="0" destOrd="0" presId="urn:microsoft.com/office/officeart/2005/8/layout/hList1"/>
    <dgm:cxn modelId="{DB306436-7196-4C21-BF42-8580E5B925EF}" srcId="{71CF7521-5F6A-4AEF-888A-A53C1DEC975D}" destId="{8E23FB7D-51EB-4B6E-AA04-A811F152C33A}" srcOrd="0" destOrd="0" parTransId="{43159F49-B360-4F72-BBA5-1260337933E8}" sibTransId="{A668E3DF-5096-4A24-B23A-98EC478C2D4F}"/>
    <dgm:cxn modelId="{ADC9A464-743C-4D88-8BC5-AAC87C00EFFA}" type="presOf" srcId="{B6EB6187-4060-49C5-870C-2CDF19FB3217}" destId="{9EB0CD38-2833-4511-A4D3-957E1065CA05}" srcOrd="0" destOrd="0" presId="urn:microsoft.com/office/officeart/2005/8/layout/hList1"/>
    <dgm:cxn modelId="{1A950E81-17A0-4E04-B383-E56E15A3D427}" srcId="{F57D51FC-C471-4F1C-BCA2-289E91E4A8D7}" destId="{C71A7024-CC61-4E90-B424-425086407A3F}" srcOrd="2" destOrd="0" parTransId="{A9A73FC3-05FA-4A70-B27C-8DC2757DA61F}" sibTransId="{F9D71B29-4024-4261-9B17-55C46EF4BED9}"/>
    <dgm:cxn modelId="{56541887-FC5A-45DC-8DDC-73DE209CA0BB}" srcId="{71CF7521-5F6A-4AEF-888A-A53C1DEC975D}" destId="{CD175844-7A03-4EB5-8D18-37FF04E25094}" srcOrd="1" destOrd="0" parTransId="{1B8BFC5B-B450-416E-B301-6E445BB942D1}" sibTransId="{DDC1CA7B-F6D9-407A-888F-35FD5BA4D210}"/>
    <dgm:cxn modelId="{7B53138D-8ED2-49AF-8139-88CC9FC1CA28}" type="presOf" srcId="{C71A7024-CC61-4E90-B424-425086407A3F}" destId="{0E6FC966-01E1-4975-8C6C-FF8B40FCAF5F}" srcOrd="0" destOrd="0" presId="urn:microsoft.com/office/officeart/2005/8/layout/hList1"/>
    <dgm:cxn modelId="{27570A9A-0072-45C7-B7F0-5425F4A538B6}" type="presOf" srcId="{B954C14B-6E64-448B-83EB-B917120B0348}" destId="{B87782E7-5C5D-4657-8829-2C46250DFBB7}" srcOrd="0" destOrd="0" presId="urn:microsoft.com/office/officeart/2005/8/layout/hList1"/>
    <dgm:cxn modelId="{B854E09F-5A9C-4A56-A0F5-C8C7D6162552}" type="presOf" srcId="{D4D5A95C-F100-406E-86DC-AA718965F6B0}" destId="{6CAEDEBC-9308-46A6-AAE6-DB2D4279AFEB}" srcOrd="0" destOrd="0" presId="urn:microsoft.com/office/officeart/2005/8/layout/hList1"/>
    <dgm:cxn modelId="{190A30B1-496C-45F8-81F6-B928DEA18783}" srcId="{F57D51FC-C471-4F1C-BCA2-289E91E4A8D7}" destId="{D4D5A95C-F100-406E-86DC-AA718965F6B0}" srcOrd="1" destOrd="0" parTransId="{04FB16F7-6B82-4C61-9D17-DD3D506DC085}" sibTransId="{BE1F36A0-CC16-4E6D-9B69-D030BA5372A0}"/>
    <dgm:cxn modelId="{B610DEBF-5B0D-4444-BAAF-F342577E49BA}" type="presOf" srcId="{CD175844-7A03-4EB5-8D18-37FF04E25094}" destId="{ACA0D6CE-6734-48A2-9EEC-9CABC9E2BA18}" srcOrd="0" destOrd="1" presId="urn:microsoft.com/office/officeart/2005/8/layout/hList1"/>
    <dgm:cxn modelId="{4BE616E2-1FDF-4AFE-B634-A1788DFFD325}" srcId="{F57D51FC-C471-4F1C-BCA2-289E91E4A8D7}" destId="{71CF7521-5F6A-4AEF-888A-A53C1DEC975D}" srcOrd="0" destOrd="0" parTransId="{2E69D7DA-B70E-424D-9EA6-206A18EF254B}" sibTransId="{A7BADE36-6742-4E0B-B98D-9A4162AC7297}"/>
    <dgm:cxn modelId="{E9403BF2-5F9D-40F8-80E0-F0F8E96E274E}" srcId="{D4D5A95C-F100-406E-86DC-AA718965F6B0}" destId="{B954C14B-6E64-448B-83EB-B917120B0348}" srcOrd="0" destOrd="0" parTransId="{184F5A00-FFCD-48D8-9930-B8D3CB8F4C6F}" sibTransId="{6964633B-7FA5-467B-83DC-EE370179B8CE}"/>
    <dgm:cxn modelId="{B5929CFA-FFA1-43B3-870B-DE0F8D88B652}" srcId="{C71A7024-CC61-4E90-B424-425086407A3F}" destId="{B6EB6187-4060-49C5-870C-2CDF19FB3217}" srcOrd="0" destOrd="0" parTransId="{30DDD840-9676-4C19-9E97-F9AB27C768FA}" sibTransId="{32F1F027-8E32-455C-856D-803357C53717}"/>
    <dgm:cxn modelId="{50346C39-FACA-48DB-A726-CF9946D674B6}" type="presParOf" srcId="{27F17663-DFAD-4489-8DC1-E839A782EB38}" destId="{E9AB80B0-A05C-4909-9D42-71EEED0B73F8}" srcOrd="0" destOrd="0" presId="urn:microsoft.com/office/officeart/2005/8/layout/hList1"/>
    <dgm:cxn modelId="{5DB8E49F-2EB5-4671-BB29-0743CD021D9F}" type="presParOf" srcId="{E9AB80B0-A05C-4909-9D42-71EEED0B73F8}" destId="{E19D510C-9847-446A-AD8E-E64128936C8A}" srcOrd="0" destOrd="0" presId="urn:microsoft.com/office/officeart/2005/8/layout/hList1"/>
    <dgm:cxn modelId="{6C257ABA-CB75-4B41-AF5F-F23657DD95D2}" type="presParOf" srcId="{E9AB80B0-A05C-4909-9D42-71EEED0B73F8}" destId="{ACA0D6CE-6734-48A2-9EEC-9CABC9E2BA18}" srcOrd="1" destOrd="0" presId="urn:microsoft.com/office/officeart/2005/8/layout/hList1"/>
    <dgm:cxn modelId="{B2481409-3FF3-4B1D-ABC9-C1A5E2521827}" type="presParOf" srcId="{27F17663-DFAD-4489-8DC1-E839A782EB38}" destId="{AD4497FA-2529-4877-9AD3-DD2599179488}" srcOrd="1" destOrd="0" presId="urn:microsoft.com/office/officeart/2005/8/layout/hList1"/>
    <dgm:cxn modelId="{3E3E59B8-4342-4C29-901E-4AC6F721CF0A}" type="presParOf" srcId="{27F17663-DFAD-4489-8DC1-E839A782EB38}" destId="{20D92CEE-620E-41FF-97F9-913386A6F925}" srcOrd="2" destOrd="0" presId="urn:microsoft.com/office/officeart/2005/8/layout/hList1"/>
    <dgm:cxn modelId="{90138249-4964-44FB-B014-1BB06613E9DC}" type="presParOf" srcId="{20D92CEE-620E-41FF-97F9-913386A6F925}" destId="{6CAEDEBC-9308-46A6-AAE6-DB2D4279AFEB}" srcOrd="0" destOrd="0" presId="urn:microsoft.com/office/officeart/2005/8/layout/hList1"/>
    <dgm:cxn modelId="{1BD365F8-45BF-462B-BA34-3AAE58D547F7}" type="presParOf" srcId="{20D92CEE-620E-41FF-97F9-913386A6F925}" destId="{B87782E7-5C5D-4657-8829-2C46250DFBB7}" srcOrd="1" destOrd="0" presId="urn:microsoft.com/office/officeart/2005/8/layout/hList1"/>
    <dgm:cxn modelId="{B1199743-20CF-46D1-BD3D-75A1E18EC153}" type="presParOf" srcId="{27F17663-DFAD-4489-8DC1-E839A782EB38}" destId="{FA8ED66B-1208-4341-9378-CB30AD5C3841}" srcOrd="3" destOrd="0" presId="urn:microsoft.com/office/officeart/2005/8/layout/hList1"/>
    <dgm:cxn modelId="{F9129289-47FC-42B2-B27C-CE795CFD9FA7}" type="presParOf" srcId="{27F17663-DFAD-4489-8DC1-E839A782EB38}" destId="{C35B7EF7-B42C-48EA-BABA-8E1AD6F89DC9}" srcOrd="4" destOrd="0" presId="urn:microsoft.com/office/officeart/2005/8/layout/hList1"/>
    <dgm:cxn modelId="{2F7C11ED-78C2-4CF4-BB90-6217CF0A95BF}" type="presParOf" srcId="{C35B7EF7-B42C-48EA-BABA-8E1AD6F89DC9}" destId="{0E6FC966-01E1-4975-8C6C-FF8B40FCAF5F}" srcOrd="0" destOrd="0" presId="urn:microsoft.com/office/officeart/2005/8/layout/hList1"/>
    <dgm:cxn modelId="{A1ED4B1B-248D-4B3A-91AB-1264FF4D9792}" type="presParOf" srcId="{C35B7EF7-B42C-48EA-BABA-8E1AD6F89DC9}" destId="{9EB0CD38-2833-4511-A4D3-957E1065CA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5DFA67-6CE1-4208-843F-6844F48BFF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E64367-4398-4669-BFC4-CDA219800039}">
      <dgm:prSet/>
      <dgm:spPr/>
      <dgm:t>
        <a:bodyPr/>
        <a:lstStyle/>
        <a:p>
          <a:r>
            <a:rPr lang="cs-CZ" b="0" dirty="0"/>
            <a:t>cílová skupina:</a:t>
          </a:r>
          <a:br>
            <a:rPr lang="cs-CZ" b="1" dirty="0"/>
          </a:br>
          <a:endParaRPr lang="cs-CZ" dirty="0"/>
        </a:p>
      </dgm:t>
    </dgm:pt>
    <dgm:pt modelId="{427706EA-C2E4-4860-8A06-3FAEB0536B9B}" type="parTrans" cxnId="{E6A594CA-2524-4D50-9C43-A80B84F51D23}">
      <dgm:prSet/>
      <dgm:spPr/>
      <dgm:t>
        <a:bodyPr/>
        <a:lstStyle/>
        <a:p>
          <a:endParaRPr lang="cs-CZ"/>
        </a:p>
      </dgm:t>
    </dgm:pt>
    <dgm:pt modelId="{E2E5B183-9FA4-4997-A4CF-FC5B60676362}" type="sibTrans" cxnId="{E6A594CA-2524-4D50-9C43-A80B84F51D23}">
      <dgm:prSet/>
      <dgm:spPr/>
      <dgm:t>
        <a:bodyPr/>
        <a:lstStyle/>
        <a:p>
          <a:endParaRPr lang="cs-CZ"/>
        </a:p>
      </dgm:t>
    </dgm:pt>
    <dgm:pt modelId="{1E99B6FE-B6B6-441D-941F-5994C81D93EE}">
      <dgm:prSet/>
      <dgm:spPr/>
      <dgm:t>
        <a:bodyPr/>
        <a:lstStyle/>
        <a:p>
          <a:r>
            <a:rPr lang="cs-CZ" b="0" dirty="0"/>
            <a:t>účel:</a:t>
          </a:r>
          <a:br>
            <a:rPr lang="cs-CZ" b="1" dirty="0"/>
          </a:br>
          <a:endParaRPr lang="cs-CZ" dirty="0"/>
        </a:p>
      </dgm:t>
    </dgm:pt>
    <dgm:pt modelId="{7DB829AB-C577-474A-A3B2-BD73163BDE33}" type="parTrans" cxnId="{F1EF2CA9-8B51-45E3-B74E-8F2682607D22}">
      <dgm:prSet/>
      <dgm:spPr/>
      <dgm:t>
        <a:bodyPr/>
        <a:lstStyle/>
        <a:p>
          <a:endParaRPr lang="cs-CZ"/>
        </a:p>
      </dgm:t>
    </dgm:pt>
    <dgm:pt modelId="{14055CFB-6E2D-4BE8-921F-57BCA61006FB}" type="sibTrans" cxnId="{F1EF2CA9-8B51-45E3-B74E-8F2682607D22}">
      <dgm:prSet/>
      <dgm:spPr/>
      <dgm:t>
        <a:bodyPr/>
        <a:lstStyle/>
        <a:p>
          <a:endParaRPr lang="cs-CZ"/>
        </a:p>
      </dgm:t>
    </dgm:pt>
    <dgm:pt modelId="{42B1CB9A-07DC-422B-8755-1FED7FD355DC}">
      <dgm:prSet/>
      <dgm:spPr/>
      <dgm:t>
        <a:bodyPr/>
        <a:lstStyle/>
        <a:p>
          <a:r>
            <a:rPr lang="cs-CZ" b="0" dirty="0"/>
            <a:t>doba trvání:</a:t>
          </a:r>
          <a:br>
            <a:rPr lang="cs-CZ" b="1" dirty="0"/>
          </a:br>
          <a:endParaRPr lang="cs-CZ" dirty="0"/>
        </a:p>
      </dgm:t>
    </dgm:pt>
    <dgm:pt modelId="{EBC4C385-B027-4A8D-A418-D9529D0AA02E}" type="parTrans" cxnId="{CA8005D3-A609-4153-BE3C-7EE938F7F470}">
      <dgm:prSet/>
      <dgm:spPr/>
      <dgm:t>
        <a:bodyPr/>
        <a:lstStyle/>
        <a:p>
          <a:endParaRPr lang="cs-CZ"/>
        </a:p>
      </dgm:t>
    </dgm:pt>
    <dgm:pt modelId="{27D98EB0-08F2-48BF-A497-E32E219508BF}" type="sibTrans" cxnId="{CA8005D3-A609-4153-BE3C-7EE938F7F470}">
      <dgm:prSet/>
      <dgm:spPr/>
      <dgm:t>
        <a:bodyPr/>
        <a:lstStyle/>
        <a:p>
          <a:endParaRPr lang="cs-CZ"/>
        </a:p>
      </dgm:t>
    </dgm:pt>
    <dgm:pt modelId="{161220C0-B736-4190-A6B6-FC6380E0BEC8}">
      <dgm:prSet/>
      <dgm:spPr/>
      <dgm:t>
        <a:bodyPr/>
        <a:lstStyle/>
        <a:p>
          <a:pPr algn="ctr">
            <a:buNone/>
          </a:pPr>
          <a:r>
            <a:rPr lang="cs-CZ" b="0" dirty="0"/>
            <a:t>akademičtí</a:t>
          </a:r>
        </a:p>
      </dgm:t>
    </dgm:pt>
    <dgm:pt modelId="{A1DDE73D-61B6-4111-91E4-DFA6D7FFD178}" type="parTrans" cxnId="{3B56F385-8BF0-4B3B-A26D-4C0BB215E77C}">
      <dgm:prSet/>
      <dgm:spPr/>
      <dgm:t>
        <a:bodyPr/>
        <a:lstStyle/>
        <a:p>
          <a:endParaRPr lang="cs-CZ"/>
        </a:p>
      </dgm:t>
    </dgm:pt>
    <dgm:pt modelId="{F6B2538D-99CA-4D9E-BF42-E5646D5CAEC8}" type="sibTrans" cxnId="{3B56F385-8BF0-4B3B-A26D-4C0BB215E77C}">
      <dgm:prSet/>
      <dgm:spPr/>
      <dgm:t>
        <a:bodyPr/>
        <a:lstStyle/>
        <a:p>
          <a:endParaRPr lang="cs-CZ"/>
        </a:p>
      </dgm:t>
    </dgm:pt>
    <dgm:pt modelId="{CF2B2486-218E-429D-9A25-BEEA13E5F4F2}">
      <dgm:prSet/>
      <dgm:spPr/>
      <dgm:t>
        <a:bodyPr/>
        <a:lstStyle/>
        <a:p>
          <a:pPr algn="ctr">
            <a:buNone/>
          </a:pPr>
          <a:r>
            <a:rPr lang="cs-CZ" b="0" dirty="0"/>
            <a:t>krátkodobé výzkumné/ přednáškové pobyty</a:t>
          </a:r>
        </a:p>
      </dgm:t>
    </dgm:pt>
    <dgm:pt modelId="{449ACB10-21A5-4E56-B897-2285F6F761A3}" type="parTrans" cxnId="{31D0B349-5C9C-4834-9695-903F3186F951}">
      <dgm:prSet/>
      <dgm:spPr/>
      <dgm:t>
        <a:bodyPr/>
        <a:lstStyle/>
        <a:p>
          <a:endParaRPr lang="cs-CZ"/>
        </a:p>
      </dgm:t>
    </dgm:pt>
    <dgm:pt modelId="{1254B8B8-83E6-4D3D-82A9-E4A0116F85B3}" type="sibTrans" cxnId="{31D0B349-5C9C-4834-9695-903F3186F951}">
      <dgm:prSet/>
      <dgm:spPr/>
      <dgm:t>
        <a:bodyPr/>
        <a:lstStyle/>
        <a:p>
          <a:endParaRPr lang="cs-CZ"/>
        </a:p>
      </dgm:t>
    </dgm:pt>
    <dgm:pt modelId="{E786C270-D83C-4C47-8B78-FD69BBD2A497}">
      <dgm:prSet/>
      <dgm:spPr/>
      <dgm:t>
        <a:bodyPr/>
        <a:lstStyle/>
        <a:p>
          <a:pPr algn="ctr">
            <a:buNone/>
          </a:pPr>
          <a:r>
            <a:rPr lang="cs-CZ" b="0" dirty="0"/>
            <a:t>1 - 3 měsíce </a:t>
          </a:r>
        </a:p>
      </dgm:t>
    </dgm:pt>
    <dgm:pt modelId="{23C18930-0C32-4E5F-8851-F194C91D4349}" type="parTrans" cxnId="{F4A19CE9-878A-42AD-86D5-54B3CB8ACE14}">
      <dgm:prSet/>
      <dgm:spPr/>
      <dgm:t>
        <a:bodyPr/>
        <a:lstStyle/>
        <a:p>
          <a:endParaRPr lang="cs-CZ"/>
        </a:p>
      </dgm:t>
    </dgm:pt>
    <dgm:pt modelId="{3DE9EBF8-4C22-4676-843F-7897BF0E85D9}" type="sibTrans" cxnId="{F4A19CE9-878A-42AD-86D5-54B3CB8ACE14}">
      <dgm:prSet/>
      <dgm:spPr/>
      <dgm:t>
        <a:bodyPr/>
        <a:lstStyle/>
        <a:p>
          <a:endParaRPr lang="cs-CZ"/>
        </a:p>
      </dgm:t>
    </dgm:pt>
    <dgm:pt modelId="{A706E092-B766-4307-ACC2-5B9CB1108EF6}">
      <dgm:prSet/>
      <dgm:spPr/>
      <dgm:t>
        <a:bodyPr/>
        <a:lstStyle/>
        <a:p>
          <a:pPr algn="ctr">
            <a:buNone/>
          </a:pPr>
          <a:r>
            <a:rPr lang="cs-CZ" b="0" dirty="0"/>
            <a:t>pracovníci</a:t>
          </a:r>
        </a:p>
      </dgm:t>
    </dgm:pt>
    <dgm:pt modelId="{6B071157-1C7A-4702-8DE1-8C37D744E211}" type="parTrans" cxnId="{E3E8AE0A-5B7F-4877-AF29-6A6575761064}">
      <dgm:prSet/>
      <dgm:spPr/>
      <dgm:t>
        <a:bodyPr/>
        <a:lstStyle/>
        <a:p>
          <a:endParaRPr lang="cs-CZ"/>
        </a:p>
      </dgm:t>
    </dgm:pt>
    <dgm:pt modelId="{96415BDF-F4CD-4AE5-91DC-9EBAB1C45A97}" type="sibTrans" cxnId="{E3E8AE0A-5B7F-4877-AF29-6A6575761064}">
      <dgm:prSet/>
      <dgm:spPr/>
      <dgm:t>
        <a:bodyPr/>
        <a:lstStyle/>
        <a:p>
          <a:endParaRPr lang="cs-CZ"/>
        </a:p>
      </dgm:t>
    </dgm:pt>
    <dgm:pt modelId="{07371F3C-C471-48DE-A853-A96C5554D7B3}" type="pres">
      <dgm:prSet presAssocID="{235DFA67-6CE1-4208-843F-6844F48BFFEE}" presName="Name0" presStyleCnt="0">
        <dgm:presLayoutVars>
          <dgm:dir/>
          <dgm:animLvl val="lvl"/>
          <dgm:resizeHandles val="exact"/>
        </dgm:presLayoutVars>
      </dgm:prSet>
      <dgm:spPr/>
    </dgm:pt>
    <dgm:pt modelId="{CF8F3608-4E0B-4FEE-9DF4-CA21F65FDC7B}" type="pres">
      <dgm:prSet presAssocID="{D1E64367-4398-4669-BFC4-CDA219800039}" presName="composite" presStyleCnt="0"/>
      <dgm:spPr/>
    </dgm:pt>
    <dgm:pt modelId="{1563ECBF-DDFE-4E4D-BC53-C8DCEEBA01DC}" type="pres">
      <dgm:prSet presAssocID="{D1E64367-4398-4669-BFC4-CDA2198000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A70A4C3-EFA6-469D-9396-5895CB4E3E7F}" type="pres">
      <dgm:prSet presAssocID="{D1E64367-4398-4669-BFC4-CDA219800039}" presName="desTx" presStyleLbl="alignAccFollowNode1" presStyleIdx="0" presStyleCnt="3">
        <dgm:presLayoutVars>
          <dgm:bulletEnabled val="1"/>
        </dgm:presLayoutVars>
      </dgm:prSet>
      <dgm:spPr/>
    </dgm:pt>
    <dgm:pt modelId="{739E0559-8C4F-4D4B-9314-4CF7A215E0A8}" type="pres">
      <dgm:prSet presAssocID="{E2E5B183-9FA4-4997-A4CF-FC5B60676362}" presName="space" presStyleCnt="0"/>
      <dgm:spPr/>
    </dgm:pt>
    <dgm:pt modelId="{0CB5C6C8-9007-4026-A105-BEF3F5A1E93C}" type="pres">
      <dgm:prSet presAssocID="{1E99B6FE-B6B6-441D-941F-5994C81D93EE}" presName="composite" presStyleCnt="0"/>
      <dgm:spPr/>
    </dgm:pt>
    <dgm:pt modelId="{4C0BDE79-DAD1-4D7F-BEDC-2CE37B7A46D8}" type="pres">
      <dgm:prSet presAssocID="{1E99B6FE-B6B6-441D-941F-5994C81D93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FC3ABF-200C-4764-AC17-1B88B015C1FD}" type="pres">
      <dgm:prSet presAssocID="{1E99B6FE-B6B6-441D-941F-5994C81D93EE}" presName="desTx" presStyleLbl="alignAccFollowNode1" presStyleIdx="1" presStyleCnt="3">
        <dgm:presLayoutVars>
          <dgm:bulletEnabled val="1"/>
        </dgm:presLayoutVars>
      </dgm:prSet>
      <dgm:spPr/>
    </dgm:pt>
    <dgm:pt modelId="{3668A515-DB89-4F32-B2E3-BA2C5D5342D3}" type="pres">
      <dgm:prSet presAssocID="{14055CFB-6E2D-4BE8-921F-57BCA61006FB}" presName="space" presStyleCnt="0"/>
      <dgm:spPr/>
    </dgm:pt>
    <dgm:pt modelId="{C6D95481-7C52-4F18-BCAD-2D65F410F606}" type="pres">
      <dgm:prSet presAssocID="{42B1CB9A-07DC-422B-8755-1FED7FD355DC}" presName="composite" presStyleCnt="0"/>
      <dgm:spPr/>
    </dgm:pt>
    <dgm:pt modelId="{571A8582-81EA-4A65-829D-EDF89B30143C}" type="pres">
      <dgm:prSet presAssocID="{42B1CB9A-07DC-422B-8755-1FED7FD355D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7C02DEC-BB8E-4BE4-A56C-AB1076E5DC79}" type="pres">
      <dgm:prSet presAssocID="{42B1CB9A-07DC-422B-8755-1FED7FD355D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68F0C07-6297-4711-959A-CA7CFA77941D}" type="presOf" srcId="{D1E64367-4398-4669-BFC4-CDA219800039}" destId="{1563ECBF-DDFE-4E4D-BC53-C8DCEEBA01DC}" srcOrd="0" destOrd="0" presId="urn:microsoft.com/office/officeart/2005/8/layout/hList1"/>
    <dgm:cxn modelId="{E3E8AE0A-5B7F-4877-AF29-6A6575761064}" srcId="{D1E64367-4398-4669-BFC4-CDA219800039}" destId="{A706E092-B766-4307-ACC2-5B9CB1108EF6}" srcOrd="1" destOrd="0" parTransId="{6B071157-1C7A-4702-8DE1-8C37D744E211}" sibTransId="{96415BDF-F4CD-4AE5-91DC-9EBAB1C45A97}"/>
    <dgm:cxn modelId="{70CF2838-3600-46E5-82B9-5C945A342C6B}" type="presOf" srcId="{A706E092-B766-4307-ACC2-5B9CB1108EF6}" destId="{2A70A4C3-EFA6-469D-9396-5895CB4E3E7F}" srcOrd="0" destOrd="1" presId="urn:microsoft.com/office/officeart/2005/8/layout/hList1"/>
    <dgm:cxn modelId="{D9406343-DD24-4B1B-BDB8-615411DAF9CD}" type="presOf" srcId="{161220C0-B736-4190-A6B6-FC6380E0BEC8}" destId="{2A70A4C3-EFA6-469D-9396-5895CB4E3E7F}" srcOrd="0" destOrd="0" presId="urn:microsoft.com/office/officeart/2005/8/layout/hList1"/>
    <dgm:cxn modelId="{31D0B349-5C9C-4834-9695-903F3186F951}" srcId="{1E99B6FE-B6B6-441D-941F-5994C81D93EE}" destId="{CF2B2486-218E-429D-9A25-BEEA13E5F4F2}" srcOrd="0" destOrd="0" parTransId="{449ACB10-21A5-4E56-B897-2285F6F761A3}" sibTransId="{1254B8B8-83E6-4D3D-82A9-E4A0116F85B3}"/>
    <dgm:cxn modelId="{0DA2634A-6618-46D0-BE63-ED1F1141403C}" type="presOf" srcId="{CF2B2486-218E-429D-9A25-BEEA13E5F4F2}" destId="{4EFC3ABF-200C-4764-AC17-1B88B015C1FD}" srcOrd="0" destOrd="0" presId="urn:microsoft.com/office/officeart/2005/8/layout/hList1"/>
    <dgm:cxn modelId="{EAE7DC73-808F-4033-AC9F-7CC08303873A}" type="presOf" srcId="{E786C270-D83C-4C47-8B78-FD69BBD2A497}" destId="{E7C02DEC-BB8E-4BE4-A56C-AB1076E5DC79}" srcOrd="0" destOrd="0" presId="urn:microsoft.com/office/officeart/2005/8/layout/hList1"/>
    <dgm:cxn modelId="{3119DF85-ABB9-4544-8259-45374FFDD2FE}" type="presOf" srcId="{42B1CB9A-07DC-422B-8755-1FED7FD355DC}" destId="{571A8582-81EA-4A65-829D-EDF89B30143C}" srcOrd="0" destOrd="0" presId="urn:microsoft.com/office/officeart/2005/8/layout/hList1"/>
    <dgm:cxn modelId="{3B56F385-8BF0-4B3B-A26D-4C0BB215E77C}" srcId="{D1E64367-4398-4669-BFC4-CDA219800039}" destId="{161220C0-B736-4190-A6B6-FC6380E0BEC8}" srcOrd="0" destOrd="0" parTransId="{A1DDE73D-61B6-4111-91E4-DFA6D7FFD178}" sibTransId="{F6B2538D-99CA-4D9E-BF42-E5646D5CAEC8}"/>
    <dgm:cxn modelId="{3C587797-FAFD-4A22-8D1F-ED87F13A3BA7}" type="presOf" srcId="{235DFA67-6CE1-4208-843F-6844F48BFFEE}" destId="{07371F3C-C471-48DE-A853-A96C5554D7B3}" srcOrd="0" destOrd="0" presId="urn:microsoft.com/office/officeart/2005/8/layout/hList1"/>
    <dgm:cxn modelId="{F1EF2CA9-8B51-45E3-B74E-8F2682607D22}" srcId="{235DFA67-6CE1-4208-843F-6844F48BFFEE}" destId="{1E99B6FE-B6B6-441D-941F-5994C81D93EE}" srcOrd="1" destOrd="0" parTransId="{7DB829AB-C577-474A-A3B2-BD73163BDE33}" sibTransId="{14055CFB-6E2D-4BE8-921F-57BCA61006FB}"/>
    <dgm:cxn modelId="{2EDA82B0-2B5C-40EC-BC0F-3306A7785C2C}" type="presOf" srcId="{1E99B6FE-B6B6-441D-941F-5994C81D93EE}" destId="{4C0BDE79-DAD1-4D7F-BEDC-2CE37B7A46D8}" srcOrd="0" destOrd="0" presId="urn:microsoft.com/office/officeart/2005/8/layout/hList1"/>
    <dgm:cxn modelId="{E6A594CA-2524-4D50-9C43-A80B84F51D23}" srcId="{235DFA67-6CE1-4208-843F-6844F48BFFEE}" destId="{D1E64367-4398-4669-BFC4-CDA219800039}" srcOrd="0" destOrd="0" parTransId="{427706EA-C2E4-4860-8A06-3FAEB0536B9B}" sibTransId="{E2E5B183-9FA4-4997-A4CF-FC5B60676362}"/>
    <dgm:cxn modelId="{CA8005D3-A609-4153-BE3C-7EE938F7F470}" srcId="{235DFA67-6CE1-4208-843F-6844F48BFFEE}" destId="{42B1CB9A-07DC-422B-8755-1FED7FD355DC}" srcOrd="2" destOrd="0" parTransId="{EBC4C385-B027-4A8D-A418-D9529D0AA02E}" sibTransId="{27D98EB0-08F2-48BF-A497-E32E219508BF}"/>
    <dgm:cxn modelId="{F4A19CE9-878A-42AD-86D5-54B3CB8ACE14}" srcId="{42B1CB9A-07DC-422B-8755-1FED7FD355DC}" destId="{E786C270-D83C-4C47-8B78-FD69BBD2A497}" srcOrd="0" destOrd="0" parTransId="{23C18930-0C32-4E5F-8851-F194C91D4349}" sibTransId="{3DE9EBF8-4C22-4676-843F-7897BF0E85D9}"/>
    <dgm:cxn modelId="{AF3ECF07-9FC0-446A-8855-66E2EA1518A4}" type="presParOf" srcId="{07371F3C-C471-48DE-A853-A96C5554D7B3}" destId="{CF8F3608-4E0B-4FEE-9DF4-CA21F65FDC7B}" srcOrd="0" destOrd="0" presId="urn:microsoft.com/office/officeart/2005/8/layout/hList1"/>
    <dgm:cxn modelId="{D288C37D-0126-44DE-B88C-7C0B50A8A54B}" type="presParOf" srcId="{CF8F3608-4E0B-4FEE-9DF4-CA21F65FDC7B}" destId="{1563ECBF-DDFE-4E4D-BC53-C8DCEEBA01DC}" srcOrd="0" destOrd="0" presId="urn:microsoft.com/office/officeart/2005/8/layout/hList1"/>
    <dgm:cxn modelId="{D6BC9C2E-7837-48E0-B3ED-E27AABD0E300}" type="presParOf" srcId="{CF8F3608-4E0B-4FEE-9DF4-CA21F65FDC7B}" destId="{2A70A4C3-EFA6-469D-9396-5895CB4E3E7F}" srcOrd="1" destOrd="0" presId="urn:microsoft.com/office/officeart/2005/8/layout/hList1"/>
    <dgm:cxn modelId="{FAA60203-962E-4176-BB2E-9CD4E1CF5907}" type="presParOf" srcId="{07371F3C-C471-48DE-A853-A96C5554D7B3}" destId="{739E0559-8C4F-4D4B-9314-4CF7A215E0A8}" srcOrd="1" destOrd="0" presId="urn:microsoft.com/office/officeart/2005/8/layout/hList1"/>
    <dgm:cxn modelId="{84A60D0F-E16A-4547-A2B2-1A86EDE58D86}" type="presParOf" srcId="{07371F3C-C471-48DE-A853-A96C5554D7B3}" destId="{0CB5C6C8-9007-4026-A105-BEF3F5A1E93C}" srcOrd="2" destOrd="0" presId="urn:microsoft.com/office/officeart/2005/8/layout/hList1"/>
    <dgm:cxn modelId="{AA1CB798-A504-4CF9-A517-E7A056C7D196}" type="presParOf" srcId="{0CB5C6C8-9007-4026-A105-BEF3F5A1E93C}" destId="{4C0BDE79-DAD1-4D7F-BEDC-2CE37B7A46D8}" srcOrd="0" destOrd="0" presId="urn:microsoft.com/office/officeart/2005/8/layout/hList1"/>
    <dgm:cxn modelId="{0150B714-5032-4E9B-BB35-136CA38799FD}" type="presParOf" srcId="{0CB5C6C8-9007-4026-A105-BEF3F5A1E93C}" destId="{4EFC3ABF-200C-4764-AC17-1B88B015C1FD}" srcOrd="1" destOrd="0" presId="urn:microsoft.com/office/officeart/2005/8/layout/hList1"/>
    <dgm:cxn modelId="{900FD3CD-9217-44BE-A957-B0B4E90C894E}" type="presParOf" srcId="{07371F3C-C471-48DE-A853-A96C5554D7B3}" destId="{3668A515-DB89-4F32-B2E3-BA2C5D5342D3}" srcOrd="3" destOrd="0" presId="urn:microsoft.com/office/officeart/2005/8/layout/hList1"/>
    <dgm:cxn modelId="{7DB7AA1F-40E2-4D55-A8FE-B3EDB745E167}" type="presParOf" srcId="{07371F3C-C471-48DE-A853-A96C5554D7B3}" destId="{C6D95481-7C52-4F18-BCAD-2D65F410F606}" srcOrd="4" destOrd="0" presId="urn:microsoft.com/office/officeart/2005/8/layout/hList1"/>
    <dgm:cxn modelId="{32DEAB1C-1E33-4E1A-9E2D-EDFD3782BC80}" type="presParOf" srcId="{C6D95481-7C52-4F18-BCAD-2D65F410F606}" destId="{571A8582-81EA-4A65-829D-EDF89B30143C}" srcOrd="0" destOrd="0" presId="urn:microsoft.com/office/officeart/2005/8/layout/hList1"/>
    <dgm:cxn modelId="{A042DE6E-644C-4FF2-9744-CE827C7585C9}" type="presParOf" srcId="{C6D95481-7C52-4F18-BCAD-2D65F410F606}" destId="{E7C02DEC-BB8E-4BE4-A56C-AB1076E5DC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EAC0B2-2F73-441E-8378-1B480B1A9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6DA9F3-FE8F-42F4-AD45-9DDF64E79D08}">
      <dgm:prSet/>
      <dgm:spPr/>
      <dgm:t>
        <a:bodyPr/>
        <a:lstStyle/>
        <a:p>
          <a:r>
            <a:rPr lang="cs-CZ" b="0" dirty="0"/>
            <a:t>cílová skupina:</a:t>
          </a:r>
          <a:br>
            <a:rPr lang="cs-CZ" b="1" dirty="0"/>
          </a:br>
          <a:r>
            <a:rPr lang="cs-CZ" b="1" dirty="0"/>
            <a:t>                            </a:t>
          </a:r>
          <a:endParaRPr lang="cs-CZ" dirty="0"/>
        </a:p>
      </dgm:t>
    </dgm:pt>
    <dgm:pt modelId="{AA961E73-31B9-4F35-B34B-0D45EA2525E8}" type="parTrans" cxnId="{EE62DD1C-BC97-4B17-AD83-4B297D98A340}">
      <dgm:prSet/>
      <dgm:spPr/>
      <dgm:t>
        <a:bodyPr/>
        <a:lstStyle/>
        <a:p>
          <a:endParaRPr lang="cs-CZ"/>
        </a:p>
      </dgm:t>
    </dgm:pt>
    <dgm:pt modelId="{528421A8-FEDD-4817-A496-90079A1533A7}" type="sibTrans" cxnId="{EE62DD1C-BC97-4B17-AD83-4B297D98A340}">
      <dgm:prSet/>
      <dgm:spPr/>
      <dgm:t>
        <a:bodyPr/>
        <a:lstStyle/>
        <a:p>
          <a:endParaRPr lang="cs-CZ"/>
        </a:p>
      </dgm:t>
    </dgm:pt>
    <dgm:pt modelId="{AE05C7D0-7D12-4FB1-AB85-768D93AEC888}">
      <dgm:prSet/>
      <dgm:spPr/>
      <dgm:t>
        <a:bodyPr/>
        <a:lstStyle/>
        <a:p>
          <a:r>
            <a:rPr lang="cs-CZ" b="0" dirty="0"/>
            <a:t>účel:</a:t>
          </a:r>
          <a:endParaRPr lang="cs-CZ" dirty="0"/>
        </a:p>
      </dgm:t>
    </dgm:pt>
    <dgm:pt modelId="{CA9EEDA7-C715-4B79-A3AB-DC36D0C8F9D6}" type="parTrans" cxnId="{E4314181-4DC1-4A5E-8092-5A654934E1DF}">
      <dgm:prSet/>
      <dgm:spPr/>
      <dgm:t>
        <a:bodyPr/>
        <a:lstStyle/>
        <a:p>
          <a:endParaRPr lang="cs-CZ"/>
        </a:p>
      </dgm:t>
    </dgm:pt>
    <dgm:pt modelId="{03E39DB8-5B1F-4B9E-BE36-28E122B1C95C}" type="sibTrans" cxnId="{E4314181-4DC1-4A5E-8092-5A654934E1DF}">
      <dgm:prSet/>
      <dgm:spPr/>
      <dgm:t>
        <a:bodyPr/>
        <a:lstStyle/>
        <a:p>
          <a:endParaRPr lang="cs-CZ"/>
        </a:p>
      </dgm:t>
    </dgm:pt>
    <dgm:pt modelId="{26BE9C14-A9E0-49A9-BE68-7C6EAFA882F9}">
      <dgm:prSet/>
      <dgm:spPr/>
      <dgm:t>
        <a:bodyPr/>
        <a:lstStyle/>
        <a:p>
          <a:r>
            <a:rPr lang="cs-CZ" b="0" dirty="0"/>
            <a:t>doba trvání:</a:t>
          </a:r>
          <a:endParaRPr lang="cs-CZ" dirty="0"/>
        </a:p>
      </dgm:t>
    </dgm:pt>
    <dgm:pt modelId="{90CFF0B6-F6D3-4FA1-AA6F-21987EE7CED8}" type="parTrans" cxnId="{6BAA5D4F-7E79-40C7-BC76-6C9E2962B65F}">
      <dgm:prSet/>
      <dgm:spPr/>
      <dgm:t>
        <a:bodyPr/>
        <a:lstStyle/>
        <a:p>
          <a:endParaRPr lang="cs-CZ"/>
        </a:p>
      </dgm:t>
    </dgm:pt>
    <dgm:pt modelId="{AFF2DDE3-298F-46FD-9460-BD09692FF029}" type="sibTrans" cxnId="{6BAA5D4F-7E79-40C7-BC76-6C9E2962B65F}">
      <dgm:prSet/>
      <dgm:spPr/>
      <dgm:t>
        <a:bodyPr/>
        <a:lstStyle/>
        <a:p>
          <a:endParaRPr lang="cs-CZ"/>
        </a:p>
      </dgm:t>
    </dgm:pt>
    <dgm:pt modelId="{C9380515-029C-48F5-A9F8-918ACBCAFF67}">
      <dgm:prSet/>
      <dgm:spPr/>
      <dgm:t>
        <a:bodyPr/>
        <a:lstStyle/>
        <a:p>
          <a:pPr algn="ctr">
            <a:buNone/>
          </a:pPr>
          <a:r>
            <a:rPr lang="cs-CZ" b="0" dirty="0" err="1"/>
            <a:t>postdoktorandi</a:t>
          </a:r>
          <a:r>
            <a:rPr lang="cs-CZ" b="0" dirty="0"/>
            <a:t> do 10 let po obhajobě disertační práce</a:t>
          </a:r>
        </a:p>
      </dgm:t>
    </dgm:pt>
    <dgm:pt modelId="{55F4AB5B-3C8B-4A0E-872F-D4146F039192}" type="parTrans" cxnId="{56414BAC-5580-4949-A3D6-2616EB7C206C}">
      <dgm:prSet/>
      <dgm:spPr/>
      <dgm:t>
        <a:bodyPr/>
        <a:lstStyle/>
        <a:p>
          <a:endParaRPr lang="cs-CZ"/>
        </a:p>
      </dgm:t>
    </dgm:pt>
    <dgm:pt modelId="{9B6F39B1-5070-4ADB-9066-7E4AF278676B}" type="sibTrans" cxnId="{56414BAC-5580-4949-A3D6-2616EB7C206C}">
      <dgm:prSet/>
      <dgm:spPr/>
      <dgm:t>
        <a:bodyPr/>
        <a:lstStyle/>
        <a:p>
          <a:endParaRPr lang="cs-CZ"/>
        </a:p>
      </dgm:t>
    </dgm:pt>
    <dgm:pt modelId="{68FB315A-C7FA-42A8-ADB8-9A7438E7A0FF}">
      <dgm:prSet/>
      <dgm:spPr/>
      <dgm:t>
        <a:bodyPr/>
        <a:lstStyle/>
        <a:p>
          <a:pPr algn="ctr">
            <a:buNone/>
          </a:pPr>
          <a:r>
            <a:rPr lang="cs-CZ" b="0" dirty="0"/>
            <a:t>příprava</a:t>
          </a:r>
        </a:p>
      </dgm:t>
    </dgm:pt>
    <dgm:pt modelId="{1177EED3-07C6-4287-87B2-C29FCDE8223E}" type="parTrans" cxnId="{A346B4E6-127D-43D7-8C75-CF4E12B6B2F2}">
      <dgm:prSet/>
      <dgm:spPr/>
      <dgm:t>
        <a:bodyPr/>
        <a:lstStyle/>
        <a:p>
          <a:endParaRPr lang="cs-CZ"/>
        </a:p>
      </dgm:t>
    </dgm:pt>
    <dgm:pt modelId="{D13215B5-A504-4D1D-8F7D-42437E93FE28}" type="sibTrans" cxnId="{A346B4E6-127D-43D7-8C75-CF4E12B6B2F2}">
      <dgm:prSet/>
      <dgm:spPr/>
      <dgm:t>
        <a:bodyPr/>
        <a:lstStyle/>
        <a:p>
          <a:endParaRPr lang="cs-CZ"/>
        </a:p>
      </dgm:t>
    </dgm:pt>
    <dgm:pt modelId="{63FCEF8C-2213-4F1D-B01B-794BEAF861C4}">
      <dgm:prSet/>
      <dgm:spPr/>
      <dgm:t>
        <a:bodyPr/>
        <a:lstStyle/>
        <a:p>
          <a:pPr algn="ctr">
            <a:buNone/>
          </a:pPr>
          <a:r>
            <a:rPr lang="cs-CZ" b="0" dirty="0"/>
            <a:t>až 5 měsíců</a:t>
          </a:r>
        </a:p>
      </dgm:t>
    </dgm:pt>
    <dgm:pt modelId="{58FAA5A8-5D50-406D-A445-EAF476584CA0}" type="parTrans" cxnId="{21F00B0E-23B8-4CD7-B5EF-F309782A5C21}">
      <dgm:prSet/>
      <dgm:spPr/>
      <dgm:t>
        <a:bodyPr/>
        <a:lstStyle/>
        <a:p>
          <a:endParaRPr lang="cs-CZ"/>
        </a:p>
      </dgm:t>
    </dgm:pt>
    <dgm:pt modelId="{A38644CF-39B8-412C-B4A7-130C1C28902D}" type="sibTrans" cxnId="{21F00B0E-23B8-4CD7-B5EF-F309782A5C21}">
      <dgm:prSet/>
      <dgm:spPr/>
      <dgm:t>
        <a:bodyPr/>
        <a:lstStyle/>
        <a:p>
          <a:endParaRPr lang="cs-CZ"/>
        </a:p>
      </dgm:t>
    </dgm:pt>
    <dgm:pt modelId="{0ED481CC-7F1A-4C14-9B54-B5F92A0E7F21}">
      <dgm:prSet/>
      <dgm:spPr/>
      <dgm:t>
        <a:bodyPr/>
        <a:lstStyle/>
        <a:p>
          <a:pPr algn="ctr">
            <a:buNone/>
          </a:pPr>
          <a:r>
            <a:rPr lang="cs-CZ" b="0" dirty="0"/>
            <a:t>již částečně rozpracované habilitační práce</a:t>
          </a:r>
        </a:p>
      </dgm:t>
    </dgm:pt>
    <dgm:pt modelId="{2871E5AB-3DBB-45B7-8BDD-D04E943D8F5B}" type="parTrans" cxnId="{6A6C3BA0-D12E-4EE5-94E0-FA094BD40993}">
      <dgm:prSet/>
      <dgm:spPr/>
      <dgm:t>
        <a:bodyPr/>
        <a:lstStyle/>
        <a:p>
          <a:endParaRPr lang="cs-CZ"/>
        </a:p>
      </dgm:t>
    </dgm:pt>
    <dgm:pt modelId="{E88D7EFB-8E44-4CD6-883B-DEA8BB3D90FB}" type="sibTrans" cxnId="{6A6C3BA0-D12E-4EE5-94E0-FA094BD40993}">
      <dgm:prSet/>
      <dgm:spPr/>
      <dgm:t>
        <a:bodyPr/>
        <a:lstStyle/>
        <a:p>
          <a:endParaRPr lang="cs-CZ"/>
        </a:p>
      </dgm:t>
    </dgm:pt>
    <dgm:pt modelId="{F361DCCF-D14A-47C3-B5AA-9A3E3F356576}" type="pres">
      <dgm:prSet presAssocID="{6DEAC0B2-2F73-441E-8378-1B480B1A9791}" presName="Name0" presStyleCnt="0">
        <dgm:presLayoutVars>
          <dgm:dir/>
          <dgm:animLvl val="lvl"/>
          <dgm:resizeHandles val="exact"/>
        </dgm:presLayoutVars>
      </dgm:prSet>
      <dgm:spPr/>
    </dgm:pt>
    <dgm:pt modelId="{5567A0CA-6529-4EB6-9230-D614751850E4}" type="pres">
      <dgm:prSet presAssocID="{606DA9F3-FE8F-42F4-AD45-9DDF64E79D08}" presName="composite" presStyleCnt="0"/>
      <dgm:spPr/>
    </dgm:pt>
    <dgm:pt modelId="{23484742-492C-4061-912F-E3BA315E61C5}" type="pres">
      <dgm:prSet presAssocID="{606DA9F3-FE8F-42F4-AD45-9DDF64E79D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929DFA8-B0B7-4926-922B-19CD981ED9F0}" type="pres">
      <dgm:prSet presAssocID="{606DA9F3-FE8F-42F4-AD45-9DDF64E79D08}" presName="desTx" presStyleLbl="alignAccFollowNode1" presStyleIdx="0" presStyleCnt="3">
        <dgm:presLayoutVars>
          <dgm:bulletEnabled val="1"/>
        </dgm:presLayoutVars>
      </dgm:prSet>
      <dgm:spPr/>
    </dgm:pt>
    <dgm:pt modelId="{4257965C-1B2C-4B45-9DD6-22E2E52ED962}" type="pres">
      <dgm:prSet presAssocID="{528421A8-FEDD-4817-A496-90079A1533A7}" presName="space" presStyleCnt="0"/>
      <dgm:spPr/>
    </dgm:pt>
    <dgm:pt modelId="{4596A494-A400-4CAB-9196-0FC3D50A6D5E}" type="pres">
      <dgm:prSet presAssocID="{AE05C7D0-7D12-4FB1-AB85-768D93AEC888}" presName="composite" presStyleCnt="0"/>
      <dgm:spPr/>
    </dgm:pt>
    <dgm:pt modelId="{CE97E2FF-407C-4EAB-8333-142C29F10D4E}" type="pres">
      <dgm:prSet presAssocID="{AE05C7D0-7D12-4FB1-AB85-768D93AEC8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F9483D-5E52-4845-9287-B3E7C49BC357}" type="pres">
      <dgm:prSet presAssocID="{AE05C7D0-7D12-4FB1-AB85-768D93AEC888}" presName="desTx" presStyleLbl="alignAccFollowNode1" presStyleIdx="1" presStyleCnt="3">
        <dgm:presLayoutVars>
          <dgm:bulletEnabled val="1"/>
        </dgm:presLayoutVars>
      </dgm:prSet>
      <dgm:spPr/>
    </dgm:pt>
    <dgm:pt modelId="{67D3D945-3F91-4EC9-B342-CED655E2BCD0}" type="pres">
      <dgm:prSet presAssocID="{03E39DB8-5B1F-4B9E-BE36-28E122B1C95C}" presName="space" presStyleCnt="0"/>
      <dgm:spPr/>
    </dgm:pt>
    <dgm:pt modelId="{C580505C-27C6-4EDE-A4EC-0BE221A58DFC}" type="pres">
      <dgm:prSet presAssocID="{26BE9C14-A9E0-49A9-BE68-7C6EAFA882F9}" presName="composite" presStyleCnt="0"/>
      <dgm:spPr/>
    </dgm:pt>
    <dgm:pt modelId="{50CF53B5-F5D1-4B43-9355-93F6DB23CF43}" type="pres">
      <dgm:prSet presAssocID="{26BE9C14-A9E0-49A9-BE68-7C6EAFA882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5C18E2-79D0-435B-A3CD-702BE5049378}" type="pres">
      <dgm:prSet presAssocID="{26BE9C14-A9E0-49A9-BE68-7C6EAFA882F9}" presName="desTx" presStyleLbl="alignAccFollowNode1" presStyleIdx="2" presStyleCnt="3" custLinFactNeighborX="103">
        <dgm:presLayoutVars>
          <dgm:bulletEnabled val="1"/>
        </dgm:presLayoutVars>
      </dgm:prSet>
      <dgm:spPr/>
    </dgm:pt>
  </dgm:ptLst>
  <dgm:cxnLst>
    <dgm:cxn modelId="{21F00B0E-23B8-4CD7-B5EF-F309782A5C21}" srcId="{26BE9C14-A9E0-49A9-BE68-7C6EAFA882F9}" destId="{63FCEF8C-2213-4F1D-B01B-794BEAF861C4}" srcOrd="0" destOrd="0" parTransId="{58FAA5A8-5D50-406D-A445-EAF476584CA0}" sibTransId="{A38644CF-39B8-412C-B4A7-130C1C28902D}"/>
    <dgm:cxn modelId="{5E6D470F-49E1-4F24-86A8-2C766B38099B}" type="presOf" srcId="{606DA9F3-FE8F-42F4-AD45-9DDF64E79D08}" destId="{23484742-492C-4061-912F-E3BA315E61C5}" srcOrd="0" destOrd="0" presId="urn:microsoft.com/office/officeart/2005/8/layout/hList1"/>
    <dgm:cxn modelId="{EE62DD1C-BC97-4B17-AD83-4B297D98A340}" srcId="{6DEAC0B2-2F73-441E-8378-1B480B1A9791}" destId="{606DA9F3-FE8F-42F4-AD45-9DDF64E79D08}" srcOrd="0" destOrd="0" parTransId="{AA961E73-31B9-4F35-B34B-0D45EA2525E8}" sibTransId="{528421A8-FEDD-4817-A496-90079A1533A7}"/>
    <dgm:cxn modelId="{F172C824-56BF-4D11-A2C1-CAC355601374}" type="presOf" srcId="{63FCEF8C-2213-4F1D-B01B-794BEAF861C4}" destId="{835C18E2-79D0-435B-A3CD-702BE5049378}" srcOrd="0" destOrd="0" presId="urn:microsoft.com/office/officeart/2005/8/layout/hList1"/>
    <dgm:cxn modelId="{659A072D-5A53-4D2E-8DE2-B6698F92718A}" type="presOf" srcId="{6DEAC0B2-2F73-441E-8378-1B480B1A9791}" destId="{F361DCCF-D14A-47C3-B5AA-9A3E3F356576}" srcOrd="0" destOrd="0" presId="urn:microsoft.com/office/officeart/2005/8/layout/hList1"/>
    <dgm:cxn modelId="{53300044-7947-4A90-80BE-A72709FC14B5}" type="presOf" srcId="{68FB315A-C7FA-42A8-ADB8-9A7438E7A0FF}" destId="{78F9483D-5E52-4845-9287-B3E7C49BC357}" srcOrd="0" destOrd="0" presId="urn:microsoft.com/office/officeart/2005/8/layout/hList1"/>
    <dgm:cxn modelId="{6BAA5D4F-7E79-40C7-BC76-6C9E2962B65F}" srcId="{6DEAC0B2-2F73-441E-8378-1B480B1A9791}" destId="{26BE9C14-A9E0-49A9-BE68-7C6EAFA882F9}" srcOrd="2" destOrd="0" parTransId="{90CFF0B6-F6D3-4FA1-AA6F-21987EE7CED8}" sibTransId="{AFF2DDE3-298F-46FD-9460-BD09692FF029}"/>
    <dgm:cxn modelId="{125CF471-9426-4E2C-A865-913C7338E363}" type="presOf" srcId="{0ED481CC-7F1A-4C14-9B54-B5F92A0E7F21}" destId="{78F9483D-5E52-4845-9287-B3E7C49BC357}" srcOrd="0" destOrd="1" presId="urn:microsoft.com/office/officeart/2005/8/layout/hList1"/>
    <dgm:cxn modelId="{E4314181-4DC1-4A5E-8092-5A654934E1DF}" srcId="{6DEAC0B2-2F73-441E-8378-1B480B1A9791}" destId="{AE05C7D0-7D12-4FB1-AB85-768D93AEC888}" srcOrd="1" destOrd="0" parTransId="{CA9EEDA7-C715-4B79-A3AB-DC36D0C8F9D6}" sibTransId="{03E39DB8-5B1F-4B9E-BE36-28E122B1C95C}"/>
    <dgm:cxn modelId="{6A6C3BA0-D12E-4EE5-94E0-FA094BD40993}" srcId="{AE05C7D0-7D12-4FB1-AB85-768D93AEC888}" destId="{0ED481CC-7F1A-4C14-9B54-B5F92A0E7F21}" srcOrd="1" destOrd="0" parTransId="{2871E5AB-3DBB-45B7-8BDD-D04E943D8F5B}" sibTransId="{E88D7EFB-8E44-4CD6-883B-DEA8BB3D90FB}"/>
    <dgm:cxn modelId="{56414BAC-5580-4949-A3D6-2616EB7C206C}" srcId="{606DA9F3-FE8F-42F4-AD45-9DDF64E79D08}" destId="{C9380515-029C-48F5-A9F8-918ACBCAFF67}" srcOrd="0" destOrd="0" parTransId="{55F4AB5B-3C8B-4A0E-872F-D4146F039192}" sibTransId="{9B6F39B1-5070-4ADB-9066-7E4AF278676B}"/>
    <dgm:cxn modelId="{ED4F7FCD-6AB1-4A2E-85B4-B8C74D783D6B}" type="presOf" srcId="{26BE9C14-A9E0-49A9-BE68-7C6EAFA882F9}" destId="{50CF53B5-F5D1-4B43-9355-93F6DB23CF43}" srcOrd="0" destOrd="0" presId="urn:microsoft.com/office/officeart/2005/8/layout/hList1"/>
    <dgm:cxn modelId="{4832E3D7-A997-4B3E-892A-3246A75BAD80}" type="presOf" srcId="{AE05C7D0-7D12-4FB1-AB85-768D93AEC888}" destId="{CE97E2FF-407C-4EAB-8333-142C29F10D4E}" srcOrd="0" destOrd="0" presId="urn:microsoft.com/office/officeart/2005/8/layout/hList1"/>
    <dgm:cxn modelId="{A346B4E6-127D-43D7-8C75-CF4E12B6B2F2}" srcId="{AE05C7D0-7D12-4FB1-AB85-768D93AEC888}" destId="{68FB315A-C7FA-42A8-ADB8-9A7438E7A0FF}" srcOrd="0" destOrd="0" parTransId="{1177EED3-07C6-4287-87B2-C29FCDE8223E}" sibTransId="{D13215B5-A504-4D1D-8F7D-42437E93FE28}"/>
    <dgm:cxn modelId="{2265EFE9-F606-40AD-A116-20BA0C2522CF}" type="presOf" srcId="{C9380515-029C-48F5-A9F8-918ACBCAFF67}" destId="{8929DFA8-B0B7-4926-922B-19CD981ED9F0}" srcOrd="0" destOrd="0" presId="urn:microsoft.com/office/officeart/2005/8/layout/hList1"/>
    <dgm:cxn modelId="{B0199FF1-EEF7-4820-96C7-976DCAFDAE0E}" type="presParOf" srcId="{F361DCCF-D14A-47C3-B5AA-9A3E3F356576}" destId="{5567A0CA-6529-4EB6-9230-D614751850E4}" srcOrd="0" destOrd="0" presId="urn:microsoft.com/office/officeart/2005/8/layout/hList1"/>
    <dgm:cxn modelId="{6390032E-1B6F-4E75-97FE-568873F38418}" type="presParOf" srcId="{5567A0CA-6529-4EB6-9230-D614751850E4}" destId="{23484742-492C-4061-912F-E3BA315E61C5}" srcOrd="0" destOrd="0" presId="urn:microsoft.com/office/officeart/2005/8/layout/hList1"/>
    <dgm:cxn modelId="{5B37254A-C706-4EC8-B8C0-E3F01AD2BC62}" type="presParOf" srcId="{5567A0CA-6529-4EB6-9230-D614751850E4}" destId="{8929DFA8-B0B7-4926-922B-19CD981ED9F0}" srcOrd="1" destOrd="0" presId="urn:microsoft.com/office/officeart/2005/8/layout/hList1"/>
    <dgm:cxn modelId="{6102CB19-2073-4389-8125-4EAA011E225F}" type="presParOf" srcId="{F361DCCF-D14A-47C3-B5AA-9A3E3F356576}" destId="{4257965C-1B2C-4B45-9DD6-22E2E52ED962}" srcOrd="1" destOrd="0" presId="urn:microsoft.com/office/officeart/2005/8/layout/hList1"/>
    <dgm:cxn modelId="{8CA1CF0D-36A0-44F0-AC70-C75BA016F1B3}" type="presParOf" srcId="{F361DCCF-D14A-47C3-B5AA-9A3E3F356576}" destId="{4596A494-A400-4CAB-9196-0FC3D50A6D5E}" srcOrd="2" destOrd="0" presId="urn:microsoft.com/office/officeart/2005/8/layout/hList1"/>
    <dgm:cxn modelId="{192376F9-86F9-4DAD-A631-B04C78AD9ECF}" type="presParOf" srcId="{4596A494-A400-4CAB-9196-0FC3D50A6D5E}" destId="{CE97E2FF-407C-4EAB-8333-142C29F10D4E}" srcOrd="0" destOrd="0" presId="urn:microsoft.com/office/officeart/2005/8/layout/hList1"/>
    <dgm:cxn modelId="{2A50E956-EFED-4AAC-97ED-A731C561D0C5}" type="presParOf" srcId="{4596A494-A400-4CAB-9196-0FC3D50A6D5E}" destId="{78F9483D-5E52-4845-9287-B3E7C49BC357}" srcOrd="1" destOrd="0" presId="urn:microsoft.com/office/officeart/2005/8/layout/hList1"/>
    <dgm:cxn modelId="{4110F22D-ED70-4B13-9318-1CA59507D7C1}" type="presParOf" srcId="{F361DCCF-D14A-47C3-B5AA-9A3E3F356576}" destId="{67D3D945-3F91-4EC9-B342-CED655E2BCD0}" srcOrd="3" destOrd="0" presId="urn:microsoft.com/office/officeart/2005/8/layout/hList1"/>
    <dgm:cxn modelId="{72AAE408-0027-4734-9EBA-ACC32EE49C5D}" type="presParOf" srcId="{F361DCCF-D14A-47C3-B5AA-9A3E3F356576}" destId="{C580505C-27C6-4EDE-A4EC-0BE221A58DFC}" srcOrd="4" destOrd="0" presId="urn:microsoft.com/office/officeart/2005/8/layout/hList1"/>
    <dgm:cxn modelId="{709B4E6E-8A76-4917-811C-4133764BC6AE}" type="presParOf" srcId="{C580505C-27C6-4EDE-A4EC-0BE221A58DFC}" destId="{50CF53B5-F5D1-4B43-9355-93F6DB23CF43}" srcOrd="0" destOrd="0" presId="urn:microsoft.com/office/officeart/2005/8/layout/hList1"/>
    <dgm:cxn modelId="{B978E6BD-8C50-4A83-A3E6-05992592E774}" type="presParOf" srcId="{C580505C-27C6-4EDE-A4EC-0BE221A58DFC}" destId="{835C18E2-79D0-435B-A3CD-702BE50493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A3DF6-036A-4974-A128-D4EF879FA7CD}">
      <dsp:nvSpPr>
        <dsp:cNvPr id="0" name=""/>
        <dsp:cNvSpPr/>
      </dsp:nvSpPr>
      <dsp:spPr>
        <a:xfrm>
          <a:off x="2692" y="1863949"/>
          <a:ext cx="4159985" cy="1663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společný program ministerstev školství obou zemí</a:t>
          </a:r>
          <a:endParaRPr lang="cs-CZ" sz="2600" kern="1200" dirty="0"/>
        </a:p>
      </dsp:txBody>
      <dsp:txXfrm>
        <a:off x="834689" y="1863949"/>
        <a:ext cx="2495991" cy="1663994"/>
      </dsp:txXfrm>
    </dsp:sp>
    <dsp:sp modelId="{9C203053-A302-4ED4-ACA5-FE2EEF88F393}">
      <dsp:nvSpPr>
        <dsp:cNvPr id="0" name=""/>
        <dsp:cNvSpPr/>
      </dsp:nvSpPr>
      <dsp:spPr>
        <a:xfrm>
          <a:off x="3621879" y="2005389"/>
          <a:ext cx="3452787" cy="13811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od r</a:t>
          </a:r>
          <a:r>
            <a:rPr lang="de-DE" sz="2400" b="0" kern="1200" dirty="0" err="1"/>
            <a:t>oku</a:t>
          </a:r>
          <a:r>
            <a:rPr lang="cs-CZ" sz="2400" b="0" kern="1200" dirty="0"/>
            <a:t> 1993, nyní </a:t>
          </a:r>
          <a:r>
            <a:rPr lang="de-AT" sz="2400" b="0" kern="1200" dirty="0"/>
            <a:t>6</a:t>
          </a:r>
          <a:r>
            <a:rPr lang="cs-CZ" sz="2400" b="0" kern="1200" dirty="0"/>
            <a:t>. etapa: 201</a:t>
          </a:r>
          <a:r>
            <a:rPr lang="de-AT" sz="2400" b="0" kern="1200" dirty="0"/>
            <a:t>6</a:t>
          </a:r>
          <a:r>
            <a:rPr lang="cs-CZ" sz="2400" b="0" kern="1200" dirty="0"/>
            <a:t> – 2022</a:t>
          </a:r>
          <a:endParaRPr lang="cs-CZ" sz="2400" kern="1200" dirty="0"/>
        </a:p>
      </dsp:txBody>
      <dsp:txXfrm>
        <a:off x="4312437" y="2005389"/>
        <a:ext cx="2071672" cy="1381115"/>
      </dsp:txXfrm>
    </dsp:sp>
    <dsp:sp modelId="{98BB2733-F2F4-4796-B325-D5B8CBB6F6CD}">
      <dsp:nvSpPr>
        <dsp:cNvPr id="0" name=""/>
        <dsp:cNvSpPr/>
      </dsp:nvSpPr>
      <dsp:spPr>
        <a:xfrm>
          <a:off x="6591276" y="2005389"/>
          <a:ext cx="3452787" cy="13811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zaměřen výhradně na vysokoškolský sektor</a:t>
          </a:r>
          <a:endParaRPr lang="cs-CZ" sz="2400" kern="1200"/>
        </a:p>
      </dsp:txBody>
      <dsp:txXfrm>
        <a:off x="7281834" y="2005389"/>
        <a:ext cx="2071672" cy="13811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5F8AE-C8BB-4FAF-9A53-EC4921CDF8A7}">
      <dsp:nvSpPr>
        <dsp:cNvPr id="0" name=""/>
        <dsp:cNvSpPr/>
      </dsp:nvSpPr>
      <dsp:spPr>
        <a:xfrm>
          <a:off x="491591" y="879121"/>
          <a:ext cx="8848641" cy="8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studenti MSP/DSP: 	  </a:t>
          </a:r>
          <a:r>
            <a:rPr lang="cs-CZ" sz="3600" b="1" kern="1200"/>
            <a:t>1.050 €</a:t>
          </a:r>
          <a:endParaRPr lang="cs-CZ" sz="3600" kern="1200"/>
        </a:p>
      </dsp:txBody>
      <dsp:txXfrm>
        <a:off x="491591" y="879121"/>
        <a:ext cx="8848641" cy="804421"/>
      </dsp:txXfrm>
    </dsp:sp>
    <dsp:sp modelId="{F98368F7-EA7B-402C-B37D-C215A6942D64}">
      <dsp:nvSpPr>
        <dsp:cNvPr id="0" name=""/>
        <dsp:cNvSpPr/>
      </dsp:nvSpPr>
      <dsp:spPr>
        <a:xfrm>
          <a:off x="491591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14BCE-A382-4A3C-93DA-B73BC570F769}">
      <dsp:nvSpPr>
        <dsp:cNvPr id="0" name=""/>
        <dsp:cNvSpPr/>
      </dsp:nvSpPr>
      <dsp:spPr>
        <a:xfrm>
          <a:off x="1740232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4627-9072-4B86-B4B2-783D5FDC9AA8}">
      <dsp:nvSpPr>
        <dsp:cNvPr id="0" name=""/>
        <dsp:cNvSpPr/>
      </dsp:nvSpPr>
      <dsp:spPr>
        <a:xfrm>
          <a:off x="2988874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3CE1-8FA6-45FB-A6DC-106C08F28523}">
      <dsp:nvSpPr>
        <dsp:cNvPr id="0" name=""/>
        <dsp:cNvSpPr/>
      </dsp:nvSpPr>
      <dsp:spPr>
        <a:xfrm>
          <a:off x="4237516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4FFE7-E663-4080-8EF4-CE9F7CE7E187}">
      <dsp:nvSpPr>
        <dsp:cNvPr id="0" name=""/>
        <dsp:cNvSpPr/>
      </dsp:nvSpPr>
      <dsp:spPr>
        <a:xfrm>
          <a:off x="5486157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017E2-84FA-44EC-BA0E-44F67CB9EFA1}">
      <dsp:nvSpPr>
        <dsp:cNvPr id="0" name=""/>
        <dsp:cNvSpPr/>
      </dsp:nvSpPr>
      <dsp:spPr>
        <a:xfrm>
          <a:off x="6734799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2BD3C-BBA7-4E24-BA48-0D695FAFACCD}">
      <dsp:nvSpPr>
        <dsp:cNvPr id="0" name=""/>
        <dsp:cNvSpPr/>
      </dsp:nvSpPr>
      <dsp:spPr>
        <a:xfrm>
          <a:off x="7983441" y="1683543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53FB-9C94-4FD1-95B4-19961E13BB30}">
      <dsp:nvSpPr>
        <dsp:cNvPr id="0" name=""/>
        <dsp:cNvSpPr/>
      </dsp:nvSpPr>
      <dsp:spPr>
        <a:xfrm>
          <a:off x="491591" y="1979376"/>
          <a:ext cx="8848641" cy="8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pedagogové:           	  </a:t>
          </a:r>
          <a:r>
            <a:rPr lang="cs-CZ" sz="3600" b="1" kern="1200"/>
            <a:t>1.150 €</a:t>
          </a:r>
          <a:endParaRPr lang="cs-CZ" sz="3600" kern="1200"/>
        </a:p>
      </dsp:txBody>
      <dsp:txXfrm>
        <a:off x="491591" y="1979376"/>
        <a:ext cx="8848641" cy="804421"/>
      </dsp:txXfrm>
    </dsp:sp>
    <dsp:sp modelId="{849C9215-B2AE-4786-819E-4DE0B83E12D5}">
      <dsp:nvSpPr>
        <dsp:cNvPr id="0" name=""/>
        <dsp:cNvSpPr/>
      </dsp:nvSpPr>
      <dsp:spPr>
        <a:xfrm>
          <a:off x="491591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7C6C2-D200-425E-AF1E-34117E542F8E}">
      <dsp:nvSpPr>
        <dsp:cNvPr id="0" name=""/>
        <dsp:cNvSpPr/>
      </dsp:nvSpPr>
      <dsp:spPr>
        <a:xfrm>
          <a:off x="1740232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6BD7-AC81-4671-A35C-0BDA12096260}">
      <dsp:nvSpPr>
        <dsp:cNvPr id="0" name=""/>
        <dsp:cNvSpPr/>
      </dsp:nvSpPr>
      <dsp:spPr>
        <a:xfrm>
          <a:off x="2988874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B886-7769-49C8-A95F-EB168A17EE29}">
      <dsp:nvSpPr>
        <dsp:cNvPr id="0" name=""/>
        <dsp:cNvSpPr/>
      </dsp:nvSpPr>
      <dsp:spPr>
        <a:xfrm>
          <a:off x="4237516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1C860-9BA3-4F96-A938-C7A35A302ADD}">
      <dsp:nvSpPr>
        <dsp:cNvPr id="0" name=""/>
        <dsp:cNvSpPr/>
      </dsp:nvSpPr>
      <dsp:spPr>
        <a:xfrm>
          <a:off x="5486157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FA6FF-C6A1-496A-8EE6-8664BBC369F7}">
      <dsp:nvSpPr>
        <dsp:cNvPr id="0" name=""/>
        <dsp:cNvSpPr/>
      </dsp:nvSpPr>
      <dsp:spPr>
        <a:xfrm>
          <a:off x="6734799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A4B63-91A8-40C0-AF7E-415B49946759}">
      <dsp:nvSpPr>
        <dsp:cNvPr id="0" name=""/>
        <dsp:cNvSpPr/>
      </dsp:nvSpPr>
      <dsp:spPr>
        <a:xfrm>
          <a:off x="7983441" y="2783798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01C06-5339-46B0-80F6-533258113625}">
      <dsp:nvSpPr>
        <dsp:cNvPr id="0" name=""/>
        <dsp:cNvSpPr/>
      </dsp:nvSpPr>
      <dsp:spPr>
        <a:xfrm>
          <a:off x="491591" y="3079630"/>
          <a:ext cx="8848641" cy="8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postdoc</a:t>
          </a:r>
          <a:r>
            <a:rPr lang="cs-CZ" sz="3600" kern="1200" dirty="0"/>
            <a:t>:                                 </a:t>
          </a:r>
          <a:r>
            <a:rPr lang="cs-CZ" sz="3600" b="1" kern="1200" dirty="0"/>
            <a:t>1.200 € </a:t>
          </a:r>
          <a:endParaRPr lang="cs-CZ" sz="3600" kern="1200" dirty="0"/>
        </a:p>
      </dsp:txBody>
      <dsp:txXfrm>
        <a:off x="491591" y="3079630"/>
        <a:ext cx="8848641" cy="804421"/>
      </dsp:txXfrm>
    </dsp:sp>
    <dsp:sp modelId="{40386DE5-B0FC-47F0-B844-C4D86615A92E}">
      <dsp:nvSpPr>
        <dsp:cNvPr id="0" name=""/>
        <dsp:cNvSpPr/>
      </dsp:nvSpPr>
      <dsp:spPr>
        <a:xfrm>
          <a:off x="491591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B296D-0D04-40F7-84AB-C381B365A033}">
      <dsp:nvSpPr>
        <dsp:cNvPr id="0" name=""/>
        <dsp:cNvSpPr/>
      </dsp:nvSpPr>
      <dsp:spPr>
        <a:xfrm>
          <a:off x="1740232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31916-48DB-4ECF-ADE0-C9AAF13D06F4}">
      <dsp:nvSpPr>
        <dsp:cNvPr id="0" name=""/>
        <dsp:cNvSpPr/>
      </dsp:nvSpPr>
      <dsp:spPr>
        <a:xfrm>
          <a:off x="2988874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F1A2B-D14D-4DAB-8BE9-51C3514A68F3}">
      <dsp:nvSpPr>
        <dsp:cNvPr id="0" name=""/>
        <dsp:cNvSpPr/>
      </dsp:nvSpPr>
      <dsp:spPr>
        <a:xfrm>
          <a:off x="4237516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EFBC1-6320-48F7-8A3C-BC3273D9A5DA}">
      <dsp:nvSpPr>
        <dsp:cNvPr id="0" name=""/>
        <dsp:cNvSpPr/>
      </dsp:nvSpPr>
      <dsp:spPr>
        <a:xfrm>
          <a:off x="5486157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8500A-5B31-44F6-98CE-0C3A9D54E577}">
      <dsp:nvSpPr>
        <dsp:cNvPr id="0" name=""/>
        <dsp:cNvSpPr/>
      </dsp:nvSpPr>
      <dsp:spPr>
        <a:xfrm>
          <a:off x="6734799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415AE-9258-472D-8E7D-5422114E014D}">
      <dsp:nvSpPr>
        <dsp:cNvPr id="0" name=""/>
        <dsp:cNvSpPr/>
      </dsp:nvSpPr>
      <dsp:spPr>
        <a:xfrm>
          <a:off x="7983441" y="3884052"/>
          <a:ext cx="1179818" cy="1966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42318-7DA6-462E-9D44-7BC11BED46BE}">
      <dsp:nvSpPr>
        <dsp:cNvPr id="0" name=""/>
        <dsp:cNvSpPr/>
      </dsp:nvSpPr>
      <dsp:spPr>
        <a:xfrm>
          <a:off x="1231510" y="469"/>
          <a:ext cx="1211969" cy="12119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819A4-7268-4569-85EE-66383642A4E4}">
      <dsp:nvSpPr>
        <dsp:cNvPr id="0" name=""/>
        <dsp:cNvSpPr/>
      </dsp:nvSpPr>
      <dsp:spPr>
        <a:xfrm>
          <a:off x="1231510" y="469"/>
          <a:ext cx="1211969" cy="12119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7E8F2-7A6E-4F4E-B19D-3DACC06D7E3D}">
      <dsp:nvSpPr>
        <dsp:cNvPr id="0" name=""/>
        <dsp:cNvSpPr/>
      </dsp:nvSpPr>
      <dsp:spPr>
        <a:xfrm>
          <a:off x="625525" y="218623"/>
          <a:ext cx="2423938" cy="775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b="1" i="0" kern="1200" dirty="0"/>
            <a:t>stipendium vyplácí </a:t>
          </a:r>
          <a:r>
            <a:rPr lang="cs-CZ" sz="1800" b="1" i="0" kern="1200" dirty="0" err="1"/>
            <a:t>OeAD</a:t>
          </a:r>
          <a:endParaRPr lang="cs-CZ" sz="1800" b="1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(viz </a:t>
          </a:r>
          <a:r>
            <a:rPr lang="cs-CZ" sz="1800" kern="1200" dirty="0">
              <a:hlinkClick xmlns:r="http://schemas.openxmlformats.org/officeDocument/2006/relationships" r:id="rId1"/>
            </a:rPr>
            <a:t>podmínky </a:t>
          </a:r>
          <a:r>
            <a:rPr lang="cs-CZ" sz="1800" kern="1200" dirty="0" err="1">
              <a:hlinkClick xmlns:r="http://schemas.openxmlformats.org/officeDocument/2006/relationships" r:id="rId1"/>
            </a:rPr>
            <a:t>OeAD</a:t>
          </a:r>
          <a:r>
            <a:rPr lang="cs-CZ" sz="1800" kern="1200" dirty="0"/>
            <a:t>)</a:t>
          </a:r>
          <a:endParaRPr lang="cs-CZ" sz="1800" b="1" kern="1200" dirty="0"/>
        </a:p>
      </dsp:txBody>
      <dsp:txXfrm>
        <a:off x="625525" y="218623"/>
        <a:ext cx="2423938" cy="775660"/>
      </dsp:txXfrm>
    </dsp:sp>
    <dsp:sp modelId="{2A2AF2D7-29B3-42B5-A6CE-DD571908AEFB}">
      <dsp:nvSpPr>
        <dsp:cNvPr id="0" name=""/>
        <dsp:cNvSpPr/>
      </dsp:nvSpPr>
      <dsp:spPr>
        <a:xfrm>
          <a:off x="4164476" y="469"/>
          <a:ext cx="1211969" cy="12119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25782-02BD-4914-BA79-1820E5DD34B7}">
      <dsp:nvSpPr>
        <dsp:cNvPr id="0" name=""/>
        <dsp:cNvSpPr/>
      </dsp:nvSpPr>
      <dsp:spPr>
        <a:xfrm>
          <a:off x="4164476" y="469"/>
          <a:ext cx="1211969" cy="12119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9B536-ACB8-453B-A280-436470552652}">
      <dsp:nvSpPr>
        <dsp:cNvPr id="0" name=""/>
        <dsp:cNvSpPr/>
      </dsp:nvSpPr>
      <dsp:spPr>
        <a:xfrm>
          <a:off x="3558491" y="218623"/>
          <a:ext cx="2423938" cy="775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studenti z ČR osvobozeni od poplatků za studium</a:t>
          </a:r>
          <a:endParaRPr lang="cs-CZ" sz="1800" kern="1200" dirty="0"/>
        </a:p>
      </dsp:txBody>
      <dsp:txXfrm>
        <a:off x="3558491" y="218623"/>
        <a:ext cx="2423938" cy="7756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EABD-CA4C-43E2-8D00-E7BDC096D4C3}">
      <dsp:nvSpPr>
        <dsp:cNvPr id="0" name=""/>
        <dsp:cNvSpPr/>
      </dsp:nvSpPr>
      <dsp:spPr>
        <a:xfrm>
          <a:off x="0" y="0"/>
          <a:ext cx="8602462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Není možné dvojité financování jednoho stipendijního pobytu</a:t>
          </a:r>
          <a:endParaRPr lang="cs-CZ" sz="2600" kern="1200" dirty="0"/>
        </a:p>
      </dsp:txBody>
      <dsp:txXfrm>
        <a:off x="50420" y="50420"/>
        <a:ext cx="8501622" cy="932014"/>
      </dsp:txXfrm>
    </dsp:sp>
    <dsp:sp modelId="{70E6705A-06F1-4FC2-8791-B4CA441E6DE6}">
      <dsp:nvSpPr>
        <dsp:cNvPr id="0" name=""/>
        <dsp:cNvSpPr/>
      </dsp:nvSpPr>
      <dsp:spPr>
        <a:xfrm>
          <a:off x="0" y="1108190"/>
          <a:ext cx="8602462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/>
            <a:t>Je možné čerpat různé možnosti financování po sobě (AKTION, Erasmus+, CEEPUS,…)</a:t>
          </a:r>
          <a:endParaRPr lang="cs-CZ" sz="2600" kern="1200"/>
        </a:p>
      </dsp:txBody>
      <dsp:txXfrm>
        <a:off x="50420" y="1158610"/>
        <a:ext cx="8501622" cy="932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1FCE9-94A7-41EB-99A9-C56F107EDFB9}">
      <dsp:nvSpPr>
        <dsp:cNvPr id="0" name=""/>
        <dsp:cNvSpPr/>
      </dsp:nvSpPr>
      <dsp:spPr>
        <a:xfrm>
          <a:off x="0" y="0"/>
          <a:ext cx="4018275" cy="40182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59044-CAD8-4533-8121-2D5B0837A430}">
      <dsp:nvSpPr>
        <dsp:cNvPr id="0" name=""/>
        <dsp:cNvSpPr/>
      </dsp:nvSpPr>
      <dsp:spPr>
        <a:xfrm>
          <a:off x="2009137" y="0"/>
          <a:ext cx="7227926" cy="40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Aktuální termíny naleznete na webových stránkách </a:t>
          </a:r>
          <a:r>
            <a:rPr lang="cs-CZ" sz="2800" b="1" kern="1200" dirty="0">
              <a:hlinkClick xmlns:r="http://schemas.openxmlformats.org/officeDocument/2006/relationships" r:id="rId1"/>
            </a:rPr>
            <a:t>DZS</a:t>
          </a:r>
          <a:r>
            <a:rPr lang="cs-CZ" sz="2800" b="1" kern="1200" dirty="0"/>
            <a:t>, </a:t>
          </a:r>
          <a:r>
            <a:rPr lang="cs-CZ" sz="2800" b="1" kern="1200" dirty="0" err="1">
              <a:hlinkClick xmlns:r="http://schemas.openxmlformats.org/officeDocument/2006/relationships" r:id="rId2"/>
            </a:rPr>
            <a:t>OeAD</a:t>
          </a:r>
          <a:r>
            <a:rPr lang="cs-CZ" sz="2800" b="1" kern="1200" dirty="0"/>
            <a:t> a sociálních sítích DZS.</a:t>
          </a:r>
          <a:endParaRPr lang="cs-CZ" sz="2800" kern="1200" dirty="0"/>
        </a:p>
      </dsp:txBody>
      <dsp:txXfrm>
        <a:off x="2009137" y="0"/>
        <a:ext cx="7227926" cy="40182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8BDAD-06BD-4317-AA2F-9BF92919FF55}">
      <dsp:nvSpPr>
        <dsp:cNvPr id="0" name=""/>
        <dsp:cNvSpPr/>
      </dsp:nvSpPr>
      <dsp:spPr>
        <a:xfrm>
          <a:off x="1200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Studenti:</a:t>
          </a:r>
          <a:endParaRPr lang="cs-CZ" sz="4300" kern="1200"/>
        </a:p>
      </dsp:txBody>
      <dsp:txXfrm>
        <a:off x="42328" y="63677"/>
        <a:ext cx="2726150" cy="1321947"/>
      </dsp:txXfrm>
    </dsp:sp>
    <dsp:sp modelId="{9AFE5D3B-D822-466E-AA59-C65D3952FC01}">
      <dsp:nvSpPr>
        <dsp:cNvPr id="0" name=""/>
        <dsp:cNvSpPr/>
      </dsp:nvSpPr>
      <dsp:spPr>
        <a:xfrm>
          <a:off x="282040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6687B-246E-4417-B484-9A30FAECEA71}">
      <dsp:nvSpPr>
        <dsp:cNvPr id="0" name=""/>
        <dsp:cNvSpPr/>
      </dsp:nvSpPr>
      <dsp:spPr>
        <a:xfrm>
          <a:off x="562881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1"/>
            </a:rPr>
            <a:t>SEMESTRÁLNÍ </a:t>
          </a:r>
          <a:br>
            <a:rPr lang="cs-CZ" sz="1700" b="0" kern="1200" dirty="0">
              <a:hlinkClick xmlns:r="http://schemas.openxmlformats.org/officeDocument/2006/relationships" r:id="rId1"/>
            </a:rPr>
          </a:br>
          <a:r>
            <a:rPr lang="cs-CZ" sz="1700" b="0" kern="1200" dirty="0">
              <a:hlinkClick xmlns:r="http://schemas.openxmlformats.org/officeDocument/2006/relationships" r:id="rId1"/>
            </a:rPr>
            <a:t>A KRÁTKODOBÁ VÝZKUMNÁ STIPENDIA</a:t>
          </a:r>
          <a:endParaRPr lang="cs-CZ" sz="1700" kern="1200" dirty="0"/>
        </a:p>
      </dsp:txBody>
      <dsp:txXfrm>
        <a:off x="604009" y="1818931"/>
        <a:ext cx="2164469" cy="1321947"/>
      </dsp:txXfrm>
    </dsp:sp>
    <dsp:sp modelId="{2C8A455A-9A84-4BE7-81FC-17D9354010A3}">
      <dsp:nvSpPr>
        <dsp:cNvPr id="0" name=""/>
        <dsp:cNvSpPr/>
      </dsp:nvSpPr>
      <dsp:spPr>
        <a:xfrm>
          <a:off x="3511708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Akademičtí pracovníci:</a:t>
          </a:r>
          <a:endParaRPr lang="cs-CZ" sz="4300" kern="1200"/>
        </a:p>
      </dsp:txBody>
      <dsp:txXfrm>
        <a:off x="3552836" y="63677"/>
        <a:ext cx="2726150" cy="1321947"/>
      </dsp:txXfrm>
    </dsp:sp>
    <dsp:sp modelId="{0BD82AE0-2D86-4916-91DD-56D91A978B96}">
      <dsp:nvSpPr>
        <dsp:cNvPr id="0" name=""/>
        <dsp:cNvSpPr/>
      </dsp:nvSpPr>
      <dsp:spPr>
        <a:xfrm>
          <a:off x="3792549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E2A2-8919-46A5-90FB-3DAFF83B38A6}">
      <dsp:nvSpPr>
        <dsp:cNvPr id="0" name=""/>
        <dsp:cNvSpPr/>
      </dsp:nvSpPr>
      <dsp:spPr>
        <a:xfrm>
          <a:off x="4073389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2"/>
            </a:rPr>
            <a:t>1 až 3 MĚSÍČNÍ KRÁTKODOBÁ VÝZKUMNÁ STIPENDIA PRO AKADEMICKÉ PRACOVNÍKY</a:t>
          </a:r>
          <a:endParaRPr lang="cs-CZ" sz="1700" kern="1200" dirty="0"/>
        </a:p>
      </dsp:txBody>
      <dsp:txXfrm>
        <a:off x="4114517" y="1818931"/>
        <a:ext cx="2164469" cy="1321947"/>
      </dsp:txXfrm>
    </dsp:sp>
    <dsp:sp modelId="{D884CC5A-CC0F-41D4-B3EC-7AE6D99AFD38}">
      <dsp:nvSpPr>
        <dsp:cNvPr id="0" name=""/>
        <dsp:cNvSpPr/>
      </dsp:nvSpPr>
      <dsp:spPr>
        <a:xfrm>
          <a:off x="3792549" y="1426752"/>
          <a:ext cx="280840" cy="280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406"/>
              </a:lnTo>
              <a:lnTo>
                <a:pt x="280840" y="2808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9DC8-FF21-4F0C-96B1-02861BC90AE6}">
      <dsp:nvSpPr>
        <dsp:cNvPr id="0" name=""/>
        <dsp:cNvSpPr/>
      </dsp:nvSpPr>
      <dsp:spPr>
        <a:xfrm>
          <a:off x="4073389" y="3533058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>
              <a:hlinkClick xmlns:r="http://schemas.openxmlformats.org/officeDocument/2006/relationships" r:id="rId3"/>
            </a:rPr>
            <a:t>JEDNOMĚSÍČNÍ STIPENDIA PRO VŠ PEDAGOGY</a:t>
          </a:r>
          <a:endParaRPr lang="cs-CZ" sz="1700" kern="1200"/>
        </a:p>
      </dsp:txBody>
      <dsp:txXfrm>
        <a:off x="4114517" y="3574186"/>
        <a:ext cx="2164469" cy="1321947"/>
      </dsp:txXfrm>
    </dsp:sp>
    <dsp:sp modelId="{B0EC3F41-680E-41C2-8743-B78B6E73361B}">
      <dsp:nvSpPr>
        <dsp:cNvPr id="0" name=""/>
        <dsp:cNvSpPr/>
      </dsp:nvSpPr>
      <dsp:spPr>
        <a:xfrm>
          <a:off x="7022217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Postdoc:</a:t>
          </a:r>
          <a:endParaRPr lang="cs-CZ" sz="4300" kern="1200"/>
        </a:p>
      </dsp:txBody>
      <dsp:txXfrm>
        <a:off x="7063345" y="63677"/>
        <a:ext cx="2726150" cy="1321947"/>
      </dsp:txXfrm>
    </dsp:sp>
    <dsp:sp modelId="{58319AB4-AC52-4050-97C4-FA2173E6DE67}">
      <dsp:nvSpPr>
        <dsp:cNvPr id="0" name=""/>
        <dsp:cNvSpPr/>
      </dsp:nvSpPr>
      <dsp:spPr>
        <a:xfrm>
          <a:off x="7303057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867BC-C8A7-4E51-912F-77FD300E6FA7}">
      <dsp:nvSpPr>
        <dsp:cNvPr id="0" name=""/>
        <dsp:cNvSpPr/>
      </dsp:nvSpPr>
      <dsp:spPr>
        <a:xfrm>
          <a:off x="7583898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>
              <a:hlinkClick xmlns:r="http://schemas.openxmlformats.org/officeDocument/2006/relationships" r:id="rId4"/>
            </a:rPr>
            <a:t>HABILITAČNÍ STIPENDIA PRO POSTDOKTORANDY</a:t>
          </a:r>
          <a:endParaRPr lang="cs-CZ" sz="1700" kern="1200"/>
        </a:p>
      </dsp:txBody>
      <dsp:txXfrm>
        <a:off x="7625026" y="1818931"/>
        <a:ext cx="2164469" cy="13219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8BDAD-06BD-4317-AA2F-9BF92919FF55}">
      <dsp:nvSpPr>
        <dsp:cNvPr id="0" name=""/>
        <dsp:cNvSpPr/>
      </dsp:nvSpPr>
      <dsp:spPr>
        <a:xfrm>
          <a:off x="1200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Studenti:</a:t>
          </a:r>
          <a:endParaRPr lang="cs-CZ" sz="4300" kern="1200"/>
        </a:p>
      </dsp:txBody>
      <dsp:txXfrm>
        <a:off x="42328" y="63677"/>
        <a:ext cx="2726150" cy="1321947"/>
      </dsp:txXfrm>
    </dsp:sp>
    <dsp:sp modelId="{9AFE5D3B-D822-466E-AA59-C65D3952FC01}">
      <dsp:nvSpPr>
        <dsp:cNvPr id="0" name=""/>
        <dsp:cNvSpPr/>
      </dsp:nvSpPr>
      <dsp:spPr>
        <a:xfrm>
          <a:off x="282040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6687B-246E-4417-B484-9A30FAECEA71}">
      <dsp:nvSpPr>
        <dsp:cNvPr id="0" name=""/>
        <dsp:cNvSpPr/>
      </dsp:nvSpPr>
      <dsp:spPr>
        <a:xfrm>
          <a:off x="562881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1"/>
            </a:rPr>
            <a:t>SEMESTRÁLNÍ </a:t>
          </a:r>
          <a:br>
            <a:rPr lang="cs-CZ" sz="1700" b="0" kern="1200" dirty="0">
              <a:hlinkClick xmlns:r="http://schemas.openxmlformats.org/officeDocument/2006/relationships" r:id="rId1"/>
            </a:rPr>
          </a:br>
          <a:r>
            <a:rPr lang="cs-CZ" sz="1700" b="0" kern="1200" dirty="0">
              <a:hlinkClick xmlns:r="http://schemas.openxmlformats.org/officeDocument/2006/relationships" r:id="rId1"/>
            </a:rPr>
            <a:t>A KRÁTKODOBÁ VÝZKUMNÁ STIPENDIA</a:t>
          </a:r>
          <a:endParaRPr lang="cs-CZ" sz="1700" kern="1200" dirty="0"/>
        </a:p>
      </dsp:txBody>
      <dsp:txXfrm>
        <a:off x="604009" y="1818931"/>
        <a:ext cx="2164469" cy="1321947"/>
      </dsp:txXfrm>
    </dsp:sp>
    <dsp:sp modelId="{2C8A455A-9A84-4BE7-81FC-17D9354010A3}">
      <dsp:nvSpPr>
        <dsp:cNvPr id="0" name=""/>
        <dsp:cNvSpPr/>
      </dsp:nvSpPr>
      <dsp:spPr>
        <a:xfrm>
          <a:off x="3511708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Akademičtí pracovníci:</a:t>
          </a:r>
          <a:endParaRPr lang="cs-CZ" sz="4300" kern="1200"/>
        </a:p>
      </dsp:txBody>
      <dsp:txXfrm>
        <a:off x="3552836" y="63677"/>
        <a:ext cx="2726150" cy="1321947"/>
      </dsp:txXfrm>
    </dsp:sp>
    <dsp:sp modelId="{0BD82AE0-2D86-4916-91DD-56D91A978B96}">
      <dsp:nvSpPr>
        <dsp:cNvPr id="0" name=""/>
        <dsp:cNvSpPr/>
      </dsp:nvSpPr>
      <dsp:spPr>
        <a:xfrm>
          <a:off x="3792549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E2A2-8919-46A5-90FB-3DAFF83B38A6}">
      <dsp:nvSpPr>
        <dsp:cNvPr id="0" name=""/>
        <dsp:cNvSpPr/>
      </dsp:nvSpPr>
      <dsp:spPr>
        <a:xfrm>
          <a:off x="4073389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1"/>
            </a:rPr>
            <a:t>1 až 3 MĚSÍČNÍ KRÁTKODOBÁ VÝZKUMNÁ STIPENDIA PRO AKADEMICKÉ PRACOVNÍKY</a:t>
          </a:r>
          <a:endParaRPr lang="cs-CZ" sz="1700" kern="1200" dirty="0"/>
        </a:p>
      </dsp:txBody>
      <dsp:txXfrm>
        <a:off x="4114517" y="1818931"/>
        <a:ext cx="2164469" cy="1321947"/>
      </dsp:txXfrm>
    </dsp:sp>
    <dsp:sp modelId="{D884CC5A-CC0F-41D4-B3EC-7AE6D99AFD38}">
      <dsp:nvSpPr>
        <dsp:cNvPr id="0" name=""/>
        <dsp:cNvSpPr/>
      </dsp:nvSpPr>
      <dsp:spPr>
        <a:xfrm>
          <a:off x="3792549" y="1426752"/>
          <a:ext cx="280840" cy="280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406"/>
              </a:lnTo>
              <a:lnTo>
                <a:pt x="280840" y="2808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9DC8-FF21-4F0C-96B1-02861BC90AE6}">
      <dsp:nvSpPr>
        <dsp:cNvPr id="0" name=""/>
        <dsp:cNvSpPr/>
      </dsp:nvSpPr>
      <dsp:spPr>
        <a:xfrm>
          <a:off x="4073389" y="3533058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2"/>
            </a:rPr>
            <a:t>JEDNOMĚSÍČNÍ STIPENDIA PRO VŠ PEDAGOGY</a:t>
          </a:r>
          <a:endParaRPr lang="cs-CZ" sz="1700" kern="1200" dirty="0"/>
        </a:p>
      </dsp:txBody>
      <dsp:txXfrm>
        <a:off x="4114517" y="3574186"/>
        <a:ext cx="2164469" cy="1321947"/>
      </dsp:txXfrm>
    </dsp:sp>
    <dsp:sp modelId="{B0EC3F41-680E-41C2-8743-B78B6E73361B}">
      <dsp:nvSpPr>
        <dsp:cNvPr id="0" name=""/>
        <dsp:cNvSpPr/>
      </dsp:nvSpPr>
      <dsp:spPr>
        <a:xfrm>
          <a:off x="7022217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Postdoc:</a:t>
          </a:r>
          <a:endParaRPr lang="cs-CZ" sz="4300" kern="1200"/>
        </a:p>
      </dsp:txBody>
      <dsp:txXfrm>
        <a:off x="7063345" y="63677"/>
        <a:ext cx="2726150" cy="1321947"/>
      </dsp:txXfrm>
    </dsp:sp>
    <dsp:sp modelId="{58319AB4-AC52-4050-97C4-FA2173E6DE67}">
      <dsp:nvSpPr>
        <dsp:cNvPr id="0" name=""/>
        <dsp:cNvSpPr/>
      </dsp:nvSpPr>
      <dsp:spPr>
        <a:xfrm>
          <a:off x="7303057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867BC-C8A7-4E51-912F-77FD300E6FA7}">
      <dsp:nvSpPr>
        <dsp:cNvPr id="0" name=""/>
        <dsp:cNvSpPr/>
      </dsp:nvSpPr>
      <dsp:spPr>
        <a:xfrm>
          <a:off x="7583898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3"/>
            </a:rPr>
            <a:t>HABILITAČNÍ STIPENDIA PRO POSTDOKTORANDY</a:t>
          </a:r>
          <a:endParaRPr lang="cs-CZ" sz="1700" kern="1200" dirty="0"/>
        </a:p>
      </dsp:txBody>
      <dsp:txXfrm>
        <a:off x="7625026" y="1818931"/>
        <a:ext cx="2164469" cy="13219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8BDAD-06BD-4317-AA2F-9BF92919FF55}">
      <dsp:nvSpPr>
        <dsp:cNvPr id="0" name=""/>
        <dsp:cNvSpPr/>
      </dsp:nvSpPr>
      <dsp:spPr>
        <a:xfrm>
          <a:off x="1200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Studenti:</a:t>
          </a:r>
          <a:endParaRPr lang="cs-CZ" sz="4300" kern="1200"/>
        </a:p>
      </dsp:txBody>
      <dsp:txXfrm>
        <a:off x="42328" y="63677"/>
        <a:ext cx="2726150" cy="1321947"/>
      </dsp:txXfrm>
    </dsp:sp>
    <dsp:sp modelId="{9AFE5D3B-D822-466E-AA59-C65D3952FC01}">
      <dsp:nvSpPr>
        <dsp:cNvPr id="0" name=""/>
        <dsp:cNvSpPr/>
      </dsp:nvSpPr>
      <dsp:spPr>
        <a:xfrm>
          <a:off x="282040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6687B-246E-4417-B484-9A30FAECEA71}">
      <dsp:nvSpPr>
        <dsp:cNvPr id="0" name=""/>
        <dsp:cNvSpPr/>
      </dsp:nvSpPr>
      <dsp:spPr>
        <a:xfrm>
          <a:off x="562881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1"/>
            </a:rPr>
            <a:t>SEMESTRÁLNÍ </a:t>
          </a:r>
          <a:br>
            <a:rPr lang="cs-CZ" sz="1700" b="0" kern="1200" dirty="0">
              <a:hlinkClick xmlns:r="http://schemas.openxmlformats.org/officeDocument/2006/relationships" r:id="rId1"/>
            </a:rPr>
          </a:br>
          <a:r>
            <a:rPr lang="cs-CZ" sz="1700" b="0" kern="1200" dirty="0">
              <a:hlinkClick xmlns:r="http://schemas.openxmlformats.org/officeDocument/2006/relationships" r:id="rId1"/>
            </a:rPr>
            <a:t>A KRÁTKODOBÁ VÝZKUMNÁ STIPENDIA</a:t>
          </a:r>
          <a:endParaRPr lang="cs-CZ" sz="1700" kern="1200" dirty="0"/>
        </a:p>
      </dsp:txBody>
      <dsp:txXfrm>
        <a:off x="604009" y="1818931"/>
        <a:ext cx="2164469" cy="1321947"/>
      </dsp:txXfrm>
    </dsp:sp>
    <dsp:sp modelId="{2C8A455A-9A84-4BE7-81FC-17D9354010A3}">
      <dsp:nvSpPr>
        <dsp:cNvPr id="0" name=""/>
        <dsp:cNvSpPr/>
      </dsp:nvSpPr>
      <dsp:spPr>
        <a:xfrm>
          <a:off x="3511708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Akademičtí pracovníci:</a:t>
          </a:r>
          <a:endParaRPr lang="cs-CZ" sz="4300" kern="1200"/>
        </a:p>
      </dsp:txBody>
      <dsp:txXfrm>
        <a:off x="3552836" y="63677"/>
        <a:ext cx="2726150" cy="1321947"/>
      </dsp:txXfrm>
    </dsp:sp>
    <dsp:sp modelId="{0BD82AE0-2D86-4916-91DD-56D91A978B96}">
      <dsp:nvSpPr>
        <dsp:cNvPr id="0" name=""/>
        <dsp:cNvSpPr/>
      </dsp:nvSpPr>
      <dsp:spPr>
        <a:xfrm>
          <a:off x="3792549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E2A2-8919-46A5-90FB-3DAFF83B38A6}">
      <dsp:nvSpPr>
        <dsp:cNvPr id="0" name=""/>
        <dsp:cNvSpPr/>
      </dsp:nvSpPr>
      <dsp:spPr>
        <a:xfrm>
          <a:off x="4073389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1"/>
            </a:rPr>
            <a:t>1 až 3 MĚSÍČNÍ KRÁTKODOBÁ VÝZKUMNÁ STIPENDIA PRO AKADEMICKÉ PRACOVNÍKY</a:t>
          </a:r>
          <a:endParaRPr lang="cs-CZ" sz="1700" kern="1200" dirty="0"/>
        </a:p>
      </dsp:txBody>
      <dsp:txXfrm>
        <a:off x="4114517" y="1818931"/>
        <a:ext cx="2164469" cy="1321947"/>
      </dsp:txXfrm>
    </dsp:sp>
    <dsp:sp modelId="{D884CC5A-CC0F-41D4-B3EC-7AE6D99AFD38}">
      <dsp:nvSpPr>
        <dsp:cNvPr id="0" name=""/>
        <dsp:cNvSpPr/>
      </dsp:nvSpPr>
      <dsp:spPr>
        <a:xfrm>
          <a:off x="3792549" y="1426752"/>
          <a:ext cx="280840" cy="280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406"/>
              </a:lnTo>
              <a:lnTo>
                <a:pt x="280840" y="2808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9DC8-FF21-4F0C-96B1-02861BC90AE6}">
      <dsp:nvSpPr>
        <dsp:cNvPr id="0" name=""/>
        <dsp:cNvSpPr/>
      </dsp:nvSpPr>
      <dsp:spPr>
        <a:xfrm>
          <a:off x="4073389" y="3533058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2"/>
            </a:rPr>
            <a:t>JEDNOMĚSÍČNÍ STIPENDIA PRO VŠ PEDAGOGY</a:t>
          </a:r>
          <a:endParaRPr lang="cs-CZ" sz="1700" kern="1200" dirty="0"/>
        </a:p>
      </dsp:txBody>
      <dsp:txXfrm>
        <a:off x="4114517" y="3574186"/>
        <a:ext cx="2164469" cy="1321947"/>
      </dsp:txXfrm>
    </dsp:sp>
    <dsp:sp modelId="{B0EC3F41-680E-41C2-8743-B78B6E73361B}">
      <dsp:nvSpPr>
        <dsp:cNvPr id="0" name=""/>
        <dsp:cNvSpPr/>
      </dsp:nvSpPr>
      <dsp:spPr>
        <a:xfrm>
          <a:off x="7022217" y="22549"/>
          <a:ext cx="2808406" cy="1404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0" kern="1200"/>
            <a:t>Postdoc:</a:t>
          </a:r>
          <a:endParaRPr lang="cs-CZ" sz="4300" kern="1200"/>
        </a:p>
      </dsp:txBody>
      <dsp:txXfrm>
        <a:off x="7063345" y="63677"/>
        <a:ext cx="2726150" cy="1321947"/>
      </dsp:txXfrm>
    </dsp:sp>
    <dsp:sp modelId="{58319AB4-AC52-4050-97C4-FA2173E6DE67}">
      <dsp:nvSpPr>
        <dsp:cNvPr id="0" name=""/>
        <dsp:cNvSpPr/>
      </dsp:nvSpPr>
      <dsp:spPr>
        <a:xfrm>
          <a:off x="7303057" y="1426752"/>
          <a:ext cx="280840" cy="10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2"/>
              </a:lnTo>
              <a:lnTo>
                <a:pt x="280840" y="105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867BC-C8A7-4E51-912F-77FD300E6FA7}">
      <dsp:nvSpPr>
        <dsp:cNvPr id="0" name=""/>
        <dsp:cNvSpPr/>
      </dsp:nvSpPr>
      <dsp:spPr>
        <a:xfrm>
          <a:off x="7583898" y="1777803"/>
          <a:ext cx="2246725" cy="140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hlinkClick xmlns:r="http://schemas.openxmlformats.org/officeDocument/2006/relationships" r:id="rId3"/>
            </a:rPr>
            <a:t>HABILITAČNÍ STIPENDIA PRO POSTDOKTORANDY</a:t>
          </a:r>
          <a:endParaRPr lang="cs-CZ" sz="1700" kern="1200" dirty="0"/>
        </a:p>
      </dsp:txBody>
      <dsp:txXfrm>
        <a:off x="7625026" y="1818931"/>
        <a:ext cx="2164469" cy="13219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22BE-442D-4E11-9C25-0DC08322C7D9}">
      <dsp:nvSpPr>
        <dsp:cNvPr id="0" name=""/>
        <dsp:cNvSpPr/>
      </dsp:nvSpPr>
      <dsp:spPr>
        <a:xfrm>
          <a:off x="8641" y="1705073"/>
          <a:ext cx="2582774" cy="154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Zkontaktujte svého školitele/vedoucího práce/vedoucího katedry</a:t>
          </a:r>
          <a:endParaRPr lang="cs-CZ" sz="2200" kern="1200"/>
        </a:p>
      </dsp:txBody>
      <dsp:txXfrm>
        <a:off x="54029" y="1750461"/>
        <a:ext cx="2491998" cy="1458888"/>
      </dsp:txXfrm>
    </dsp:sp>
    <dsp:sp modelId="{A8E85BFE-FC6D-473D-A549-F8E44A284BB3}">
      <dsp:nvSpPr>
        <dsp:cNvPr id="0" name=""/>
        <dsp:cNvSpPr/>
      </dsp:nvSpPr>
      <dsp:spPr>
        <a:xfrm>
          <a:off x="2849692" y="2159641"/>
          <a:ext cx="547548" cy="640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2849692" y="2287746"/>
        <a:ext cx="383284" cy="384317"/>
      </dsp:txXfrm>
    </dsp:sp>
    <dsp:sp modelId="{4EB416E8-270E-4145-9076-09C6E3E6A6E0}">
      <dsp:nvSpPr>
        <dsp:cNvPr id="0" name=""/>
        <dsp:cNvSpPr/>
      </dsp:nvSpPr>
      <dsp:spPr>
        <a:xfrm>
          <a:off x="3624524" y="1705073"/>
          <a:ext cx="2582774" cy="154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Určete si cíl/e Vašeho stipendijního pobytu</a:t>
          </a:r>
          <a:endParaRPr lang="cs-CZ" sz="2200" kern="1200"/>
        </a:p>
      </dsp:txBody>
      <dsp:txXfrm>
        <a:off x="3669912" y="1750461"/>
        <a:ext cx="2491998" cy="1458888"/>
      </dsp:txXfrm>
    </dsp:sp>
    <dsp:sp modelId="{56228015-372A-426A-B9F4-D73BCDA138CE}">
      <dsp:nvSpPr>
        <dsp:cNvPr id="0" name=""/>
        <dsp:cNvSpPr/>
      </dsp:nvSpPr>
      <dsp:spPr>
        <a:xfrm>
          <a:off x="6465576" y="2159641"/>
          <a:ext cx="547548" cy="640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6465576" y="2287746"/>
        <a:ext cx="383284" cy="384317"/>
      </dsp:txXfrm>
    </dsp:sp>
    <dsp:sp modelId="{76553343-616B-45CD-B73F-1FF2C5C273EF}">
      <dsp:nvSpPr>
        <dsp:cNvPr id="0" name=""/>
        <dsp:cNvSpPr/>
      </dsp:nvSpPr>
      <dsp:spPr>
        <a:xfrm>
          <a:off x="7240408" y="1705073"/>
          <a:ext cx="2582774" cy="154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Podrobně popište, co a jak budete zkoumat</a:t>
          </a:r>
          <a:endParaRPr lang="cs-CZ" sz="2200" kern="1200"/>
        </a:p>
      </dsp:txBody>
      <dsp:txXfrm>
        <a:off x="7285796" y="1750461"/>
        <a:ext cx="2491998" cy="14588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B3238-92AE-4A47-9A3A-2467CC0146C5}">
      <dsp:nvSpPr>
        <dsp:cNvPr id="0" name=""/>
        <dsp:cNvSpPr/>
      </dsp:nvSpPr>
      <dsp:spPr>
        <a:xfrm>
          <a:off x="1462685" y="1440"/>
          <a:ext cx="1239232" cy="123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B2DB9D-D1E2-4540-BAAE-6C25EB51071F}">
      <dsp:nvSpPr>
        <dsp:cNvPr id="0" name=""/>
        <dsp:cNvSpPr/>
      </dsp:nvSpPr>
      <dsp:spPr>
        <a:xfrm>
          <a:off x="2082301" y="1440"/>
          <a:ext cx="6611757" cy="123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Jaké přednášky/semináře chci navštívit?</a:t>
          </a:r>
          <a:endParaRPr lang="cs-CZ" sz="4000" kern="1200"/>
        </a:p>
      </dsp:txBody>
      <dsp:txXfrm>
        <a:off x="2082301" y="1440"/>
        <a:ext cx="6611757" cy="1239232"/>
      </dsp:txXfrm>
    </dsp:sp>
    <dsp:sp modelId="{00B56A02-CA89-494F-B6BD-223075144FCD}">
      <dsp:nvSpPr>
        <dsp:cNvPr id="0" name=""/>
        <dsp:cNvSpPr/>
      </dsp:nvSpPr>
      <dsp:spPr>
        <a:xfrm>
          <a:off x="1462685" y="1240673"/>
          <a:ext cx="1239232" cy="123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F93EED-030B-4033-9181-73FCB128BA73}">
      <dsp:nvSpPr>
        <dsp:cNvPr id="0" name=""/>
        <dsp:cNvSpPr/>
      </dsp:nvSpPr>
      <dsp:spPr>
        <a:xfrm>
          <a:off x="2082301" y="1240673"/>
          <a:ext cx="6611757" cy="123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Jaké instituce jsou pro mou práci relevantní?</a:t>
          </a:r>
          <a:endParaRPr lang="cs-CZ" sz="4000" kern="1200"/>
        </a:p>
      </dsp:txBody>
      <dsp:txXfrm>
        <a:off x="2082301" y="1240673"/>
        <a:ext cx="6611757" cy="1239232"/>
      </dsp:txXfrm>
    </dsp:sp>
    <dsp:sp modelId="{5AE31F98-C149-495A-AA01-4358D5C0DE72}">
      <dsp:nvSpPr>
        <dsp:cNvPr id="0" name=""/>
        <dsp:cNvSpPr/>
      </dsp:nvSpPr>
      <dsp:spPr>
        <a:xfrm>
          <a:off x="1462685" y="2479905"/>
          <a:ext cx="1239232" cy="123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D151DD-55CA-4EB1-AC12-56FDDEADB9CF}">
      <dsp:nvSpPr>
        <dsp:cNvPr id="0" name=""/>
        <dsp:cNvSpPr/>
      </dsp:nvSpPr>
      <dsp:spPr>
        <a:xfrm>
          <a:off x="2082301" y="2479905"/>
          <a:ext cx="6611757" cy="123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Kde chci na své práci/výzkumu pracovat?</a:t>
          </a:r>
          <a:endParaRPr lang="cs-CZ" sz="4000" kern="1200"/>
        </a:p>
      </dsp:txBody>
      <dsp:txXfrm>
        <a:off x="2082301" y="2479905"/>
        <a:ext cx="6611757" cy="1239232"/>
      </dsp:txXfrm>
    </dsp:sp>
    <dsp:sp modelId="{3C7774CF-1C84-47C3-8D05-EAB8E6D71809}">
      <dsp:nvSpPr>
        <dsp:cNvPr id="0" name=""/>
        <dsp:cNvSpPr/>
      </dsp:nvSpPr>
      <dsp:spPr>
        <a:xfrm>
          <a:off x="1462685" y="3719137"/>
          <a:ext cx="1239232" cy="1239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1622F0-AF70-453B-8357-7C2AF491C613}">
      <dsp:nvSpPr>
        <dsp:cNvPr id="0" name=""/>
        <dsp:cNvSpPr/>
      </dsp:nvSpPr>
      <dsp:spPr>
        <a:xfrm>
          <a:off x="2082301" y="3719137"/>
          <a:ext cx="6611757" cy="123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Proč jste si vybrali právě tuto instituci?</a:t>
          </a:r>
          <a:endParaRPr lang="cs-CZ" sz="4000" kern="1200"/>
        </a:p>
      </dsp:txBody>
      <dsp:txXfrm>
        <a:off x="2082301" y="3719137"/>
        <a:ext cx="6611757" cy="12392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2D171-6A39-41AE-AA59-7F0378D213EC}">
      <dsp:nvSpPr>
        <dsp:cNvPr id="0" name=""/>
        <dsp:cNvSpPr/>
      </dsp:nvSpPr>
      <dsp:spPr>
        <a:xfrm>
          <a:off x="5607320" y="1224454"/>
          <a:ext cx="2316830" cy="231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b="0" i="0" kern="1200" dirty="0">
              <a:hlinkClick xmlns:r="http://schemas.openxmlformats.org/officeDocument/2006/relationships" r:id="rId1"/>
            </a:rPr>
            <a:t>Studienwahl.at - Studieren in Österreich</a:t>
          </a:r>
          <a:endParaRPr lang="cs-CZ" sz="2900" kern="1200" dirty="0"/>
        </a:p>
      </dsp:txBody>
      <dsp:txXfrm>
        <a:off x="5607320" y="1224454"/>
        <a:ext cx="2316830" cy="2316830"/>
      </dsp:txXfrm>
    </dsp:sp>
    <dsp:sp modelId="{E1F035C2-A6EC-4CCC-9797-D2461AFE5AB2}">
      <dsp:nvSpPr>
        <dsp:cNvPr id="0" name=""/>
        <dsp:cNvSpPr/>
      </dsp:nvSpPr>
      <dsp:spPr>
        <a:xfrm>
          <a:off x="2487892" y="-766"/>
          <a:ext cx="4767273" cy="4767273"/>
        </a:xfrm>
        <a:prstGeom prst="circularArrow">
          <a:avLst>
            <a:gd name="adj1" fmla="val 9477"/>
            <a:gd name="adj2" fmla="val 684403"/>
            <a:gd name="adj3" fmla="val 7853466"/>
            <a:gd name="adj4" fmla="val 2262131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FADC-26FA-4D4C-9FAB-A921D3958898}">
      <dsp:nvSpPr>
        <dsp:cNvPr id="0" name=""/>
        <dsp:cNvSpPr/>
      </dsp:nvSpPr>
      <dsp:spPr>
        <a:xfrm>
          <a:off x="1818908" y="1224454"/>
          <a:ext cx="2316830" cy="231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i="0" kern="1200" dirty="0"/>
            <a:t>Rozhodujete se, na jakou univerzitu vyrazit?</a:t>
          </a:r>
          <a:endParaRPr lang="cs-CZ" sz="2900" kern="1200" dirty="0"/>
        </a:p>
      </dsp:txBody>
      <dsp:txXfrm>
        <a:off x="1818908" y="1224454"/>
        <a:ext cx="2316830" cy="2316830"/>
      </dsp:txXfrm>
    </dsp:sp>
    <dsp:sp modelId="{0916C938-EEA0-4305-8463-DB38A5E7A8A0}">
      <dsp:nvSpPr>
        <dsp:cNvPr id="0" name=""/>
        <dsp:cNvSpPr/>
      </dsp:nvSpPr>
      <dsp:spPr>
        <a:xfrm>
          <a:off x="2487892" y="-766"/>
          <a:ext cx="4767273" cy="4767273"/>
        </a:xfrm>
        <a:prstGeom prst="circularArrow">
          <a:avLst>
            <a:gd name="adj1" fmla="val 9477"/>
            <a:gd name="adj2" fmla="val 684403"/>
            <a:gd name="adj3" fmla="val 18653466"/>
            <a:gd name="adj4" fmla="val 13062131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46985-8D31-4618-853A-EB7176F7CB3D}">
      <dsp:nvSpPr>
        <dsp:cNvPr id="0" name=""/>
        <dsp:cNvSpPr/>
      </dsp:nvSpPr>
      <dsp:spPr>
        <a:xfrm rot="978651">
          <a:off x="2441302" y="2966620"/>
          <a:ext cx="1541883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541883" y="28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6651A-426F-4B7D-A425-3A63D5D43393}">
      <dsp:nvSpPr>
        <dsp:cNvPr id="0" name=""/>
        <dsp:cNvSpPr/>
      </dsp:nvSpPr>
      <dsp:spPr>
        <a:xfrm rot="20540538">
          <a:off x="2433767" y="1831481"/>
          <a:ext cx="1637054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637054" y="28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C0A55-FF9C-43A5-8A2D-BD48270959F7}">
      <dsp:nvSpPr>
        <dsp:cNvPr id="0" name=""/>
        <dsp:cNvSpPr/>
      </dsp:nvSpPr>
      <dsp:spPr>
        <a:xfrm>
          <a:off x="339941" y="1319949"/>
          <a:ext cx="2102985" cy="19477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5BA7B-BD66-4F76-A90D-89180D49779E}">
      <dsp:nvSpPr>
        <dsp:cNvPr id="0" name=""/>
        <dsp:cNvSpPr/>
      </dsp:nvSpPr>
      <dsp:spPr>
        <a:xfrm>
          <a:off x="3667758" y="33245"/>
          <a:ext cx="4281859" cy="2026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0" kern="1200" dirty="0"/>
            <a:t>rozvoj vzdělávání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0" kern="1200" dirty="0"/>
            <a:t>a výzkumu na vysokých školách</a:t>
          </a:r>
          <a:endParaRPr lang="cs-CZ" sz="2400" kern="1200" dirty="0"/>
        </a:p>
      </dsp:txBody>
      <dsp:txXfrm>
        <a:off x="4294822" y="329993"/>
        <a:ext cx="3027731" cy="1432829"/>
      </dsp:txXfrm>
    </dsp:sp>
    <dsp:sp modelId="{C9928E5C-F921-4419-9FD9-D27351A49D7E}">
      <dsp:nvSpPr>
        <dsp:cNvPr id="0" name=""/>
        <dsp:cNvSpPr/>
      </dsp:nvSpPr>
      <dsp:spPr>
        <a:xfrm>
          <a:off x="3651953" y="2693960"/>
          <a:ext cx="4288668" cy="2115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podpora spolupráce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 porozumění mezi Českou republikou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 Rakouskem</a:t>
          </a:r>
        </a:p>
      </dsp:txBody>
      <dsp:txXfrm>
        <a:off x="4280014" y="3003699"/>
        <a:ext cx="3032546" cy="14955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8D6C-ACF3-4C03-A9A4-29C5C0A874A3}">
      <dsp:nvSpPr>
        <dsp:cNvPr id="0" name=""/>
        <dsp:cNvSpPr/>
      </dsp:nvSpPr>
      <dsp:spPr>
        <a:xfrm>
          <a:off x="0" y="4258755"/>
          <a:ext cx="9831824" cy="698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>
              <a:hlinkClick xmlns:r="http://schemas.openxmlformats.org/officeDocument/2006/relationships" r:id="rId1"/>
            </a:rPr>
            <a:t>evidenční formulář </a:t>
          </a:r>
          <a:r>
            <a:rPr lang="cs-CZ" sz="2400" b="0" i="0" kern="1200" dirty="0"/>
            <a:t>uchazeče o stipendium v češtině s podpisem</a:t>
          </a:r>
          <a:endParaRPr lang="cs-CZ" sz="2400" i="0" kern="1200" dirty="0"/>
        </a:p>
      </dsp:txBody>
      <dsp:txXfrm>
        <a:off x="0" y="4258755"/>
        <a:ext cx="9831824" cy="698684"/>
      </dsp:txXfrm>
    </dsp:sp>
    <dsp:sp modelId="{5BFA7169-FB43-49D2-B3AE-9B3EE0D3F432}">
      <dsp:nvSpPr>
        <dsp:cNvPr id="0" name=""/>
        <dsp:cNvSpPr/>
      </dsp:nvSpPr>
      <dsp:spPr>
        <a:xfrm rot="10800000">
          <a:off x="0" y="3194659"/>
          <a:ext cx="9831824" cy="107457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studijní výsledky za neukončenou etapu v aj nebo </a:t>
          </a:r>
          <a:r>
            <a:rPr lang="cs-CZ" sz="2400" b="0" kern="1200" dirty="0" err="1"/>
            <a:t>nj</a:t>
          </a:r>
          <a:endParaRPr lang="cs-CZ" sz="2400" kern="1200" dirty="0"/>
        </a:p>
      </dsp:txBody>
      <dsp:txXfrm rot="10800000">
        <a:off x="0" y="3194659"/>
        <a:ext cx="9831824" cy="698227"/>
      </dsp:txXfrm>
    </dsp:sp>
    <dsp:sp modelId="{801839A9-64DD-4D0E-8C54-8F5B02463C55}">
      <dsp:nvSpPr>
        <dsp:cNvPr id="0" name=""/>
        <dsp:cNvSpPr/>
      </dsp:nvSpPr>
      <dsp:spPr>
        <a:xfrm rot="10800000">
          <a:off x="0" y="2130563"/>
          <a:ext cx="9831824" cy="107457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DIPLOMA SUPPLEMENT za poslední ukončenou etapu VŠ studia v aj nebo </a:t>
          </a:r>
          <a:r>
            <a:rPr lang="cs-CZ" sz="2400" b="0" kern="1200" dirty="0" err="1"/>
            <a:t>nj</a:t>
          </a:r>
          <a:endParaRPr lang="cs-CZ" sz="2400" kern="1200" dirty="0"/>
        </a:p>
      </dsp:txBody>
      <dsp:txXfrm rot="10800000">
        <a:off x="0" y="2130563"/>
        <a:ext cx="9831824" cy="698227"/>
      </dsp:txXfrm>
    </dsp:sp>
    <dsp:sp modelId="{F358647A-FD24-4DE5-A49B-1224509BF4E1}">
      <dsp:nvSpPr>
        <dsp:cNvPr id="0" name=""/>
        <dsp:cNvSpPr/>
      </dsp:nvSpPr>
      <dsp:spPr>
        <a:xfrm rot="10800000">
          <a:off x="0" y="1066467"/>
          <a:ext cx="9831824" cy="107457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hlinkClick xmlns:r="http://schemas.openxmlformats.org/officeDocument/2006/relationships" r:id="rId2"/>
            </a:rPr>
            <a:t>doporučení</a:t>
          </a:r>
          <a:r>
            <a:rPr lang="cs-CZ" sz="2400" b="0" kern="1200" dirty="0">
              <a:hlinkClick xmlns:r="http://schemas.openxmlformats.org/officeDocument/2006/relationships" r:id="rId2"/>
            </a:rPr>
            <a:t> </a:t>
          </a:r>
          <a:r>
            <a:rPr lang="cs-CZ" sz="2400" b="0" kern="1200" dirty="0"/>
            <a:t>od 2 pedagogů domácí VŠ</a:t>
          </a:r>
          <a:endParaRPr lang="cs-CZ" sz="2400" kern="1200" dirty="0"/>
        </a:p>
      </dsp:txBody>
      <dsp:txXfrm rot="10800000">
        <a:off x="0" y="1066467"/>
        <a:ext cx="9831824" cy="698227"/>
      </dsp:txXfrm>
    </dsp:sp>
    <dsp:sp modelId="{445B4369-CCEB-4562-9617-F24ED57A6D04}">
      <dsp:nvSpPr>
        <dsp:cNvPr id="0" name=""/>
        <dsp:cNvSpPr/>
      </dsp:nvSpPr>
      <dsp:spPr>
        <a:xfrm rot="10800000">
          <a:off x="0" y="2370"/>
          <a:ext cx="9831824" cy="107457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hlinkClick xmlns:r="http://schemas.openxmlformats.org/officeDocument/2006/relationships" r:id="rId3"/>
            </a:rPr>
            <a:t>příslib přijetí </a:t>
          </a:r>
          <a:r>
            <a:rPr lang="cs-CZ" sz="2400" b="0" kern="1200" dirty="0"/>
            <a:t>od potenciálního rakouského školitele</a:t>
          </a:r>
          <a:endParaRPr lang="cs-CZ" sz="2400" kern="1200" dirty="0"/>
        </a:p>
      </dsp:txBody>
      <dsp:txXfrm rot="10800000">
        <a:off x="0" y="2370"/>
        <a:ext cx="9831824" cy="6982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D04FE-F476-4BF1-9A9E-76CC7478ABDC}">
      <dsp:nvSpPr>
        <dsp:cNvPr id="0" name=""/>
        <dsp:cNvSpPr/>
      </dsp:nvSpPr>
      <dsp:spPr>
        <a:xfrm>
          <a:off x="2458556" y="22549"/>
          <a:ext cx="4914711" cy="49147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2CA83-94ED-4ECD-8842-48F8C0D864EA}">
      <dsp:nvSpPr>
        <dsp:cNvPr id="0" name=""/>
        <dsp:cNvSpPr/>
      </dsp:nvSpPr>
      <dsp:spPr>
        <a:xfrm>
          <a:off x="2458556" y="22549"/>
          <a:ext cx="4914711" cy="49147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26CD1-05B4-415B-AA43-E238FAC8FEE2}">
      <dsp:nvSpPr>
        <dsp:cNvPr id="0" name=""/>
        <dsp:cNvSpPr/>
      </dsp:nvSpPr>
      <dsp:spPr>
        <a:xfrm>
          <a:off x="1200" y="907197"/>
          <a:ext cx="9829423" cy="3145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b="0" kern="1200" dirty="0"/>
            <a:t>Pro potřeby výběrového řízení není třeba překlady dokumentů nechat úředně ověřovat! </a:t>
          </a:r>
          <a:endParaRPr lang="cs-CZ" sz="5900" kern="1200" dirty="0"/>
        </a:p>
      </dsp:txBody>
      <dsp:txXfrm>
        <a:off x="1200" y="907197"/>
        <a:ext cx="9829423" cy="31454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E240-4667-4394-81CE-B9E2E37D1158}">
      <dsp:nvSpPr>
        <dsp:cNvPr id="0" name=""/>
        <dsp:cNvSpPr/>
      </dsp:nvSpPr>
      <dsp:spPr>
        <a:xfrm>
          <a:off x="0" y="1487943"/>
          <a:ext cx="9831824" cy="198392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0113A-3AEF-4343-93D8-ADF772FBEA2F}">
      <dsp:nvSpPr>
        <dsp:cNvPr id="0" name=""/>
        <dsp:cNvSpPr/>
      </dsp:nvSpPr>
      <dsp:spPr>
        <a:xfrm>
          <a:off x="13189" y="461639"/>
          <a:ext cx="2851613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 err="1"/>
            <a:t>Antrag</a:t>
          </a:r>
          <a:r>
            <a:rPr lang="cs-CZ" sz="2600" b="0" kern="1200" dirty="0"/>
            <a:t> </a:t>
          </a:r>
          <a:r>
            <a:rPr lang="cs-CZ" sz="2600" b="0" kern="1200" dirty="0" err="1"/>
            <a:t>erstellen</a:t>
          </a:r>
          <a:endParaRPr lang="cs-CZ" sz="2600" b="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(vytvořit žádost)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13189" y="461639"/>
        <a:ext cx="2851613" cy="1983924"/>
      </dsp:txXfrm>
    </dsp:sp>
    <dsp:sp modelId="{7132650D-62DA-49D7-B32B-7ECF4479A61E}">
      <dsp:nvSpPr>
        <dsp:cNvPr id="0" name=""/>
        <dsp:cNvSpPr/>
      </dsp:nvSpPr>
      <dsp:spPr>
        <a:xfrm>
          <a:off x="1182136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A6435-18AE-48BE-BED3-8CA091CB0873}">
      <dsp:nvSpPr>
        <dsp:cNvPr id="0" name=""/>
        <dsp:cNvSpPr/>
      </dsp:nvSpPr>
      <dsp:spPr>
        <a:xfrm>
          <a:off x="2998514" y="2975886"/>
          <a:ext cx="2851613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 err="1"/>
            <a:t>Antrag</a:t>
          </a:r>
          <a:r>
            <a:rPr lang="cs-CZ" sz="2600" b="0" kern="1200" dirty="0"/>
            <a:t> </a:t>
          </a:r>
          <a:r>
            <a:rPr lang="cs-CZ" sz="2600" b="0" kern="1200" dirty="0" err="1"/>
            <a:t>einreichen</a:t>
          </a:r>
          <a:r>
            <a:rPr lang="cs-CZ" sz="2600" b="0" kern="1200" dirty="0"/>
            <a:t> (nahrát žádost)</a:t>
          </a:r>
        </a:p>
      </dsp:txBody>
      <dsp:txXfrm>
        <a:off x="2998514" y="2975886"/>
        <a:ext cx="2851613" cy="1983924"/>
      </dsp:txXfrm>
    </dsp:sp>
    <dsp:sp modelId="{8D0B781E-E970-4F07-8169-41F70929D8E2}">
      <dsp:nvSpPr>
        <dsp:cNvPr id="0" name=""/>
        <dsp:cNvSpPr/>
      </dsp:nvSpPr>
      <dsp:spPr>
        <a:xfrm>
          <a:off x="4176330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AE645-36FB-4537-B779-61552BF08604}">
      <dsp:nvSpPr>
        <dsp:cNvPr id="0" name=""/>
        <dsp:cNvSpPr/>
      </dsp:nvSpPr>
      <dsp:spPr>
        <a:xfrm>
          <a:off x="5992707" y="0"/>
          <a:ext cx="2851613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 err="1"/>
            <a:t>Zuerkannt</a:t>
          </a:r>
          <a:r>
            <a:rPr lang="cs-CZ" sz="2600" b="0" kern="1200" dirty="0"/>
            <a:t> </a:t>
          </a:r>
          <a:r>
            <a:rPr lang="cs-CZ" sz="2600" b="0" kern="1200" dirty="0" err="1"/>
            <a:t>Benachrichtigung</a:t>
          </a:r>
          <a:endParaRPr lang="cs-CZ" sz="2600" b="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(schválení žádosti)</a:t>
          </a:r>
          <a:endParaRPr lang="cs-CZ" sz="2600" kern="1200" dirty="0"/>
        </a:p>
      </dsp:txBody>
      <dsp:txXfrm>
        <a:off x="5992707" y="0"/>
        <a:ext cx="2851613" cy="1983924"/>
      </dsp:txXfrm>
    </dsp:sp>
    <dsp:sp modelId="{5AD919DA-66C9-4B59-BDD4-52B60B5A7C04}">
      <dsp:nvSpPr>
        <dsp:cNvPr id="0" name=""/>
        <dsp:cNvSpPr/>
      </dsp:nvSpPr>
      <dsp:spPr>
        <a:xfrm>
          <a:off x="7170523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728A0-5218-418E-95D5-393201D79805}">
      <dsp:nvSpPr>
        <dsp:cNvPr id="0" name=""/>
        <dsp:cNvSpPr/>
      </dsp:nvSpPr>
      <dsp:spPr>
        <a:xfrm>
          <a:off x="1114031" y="1368244"/>
          <a:ext cx="2223322" cy="22233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A41DA-75B7-4EAC-BA40-34BE9F0D09D3}">
      <dsp:nvSpPr>
        <dsp:cNvPr id="0" name=""/>
        <dsp:cNvSpPr/>
      </dsp:nvSpPr>
      <dsp:spPr>
        <a:xfrm>
          <a:off x="1114031" y="1368244"/>
          <a:ext cx="2223322" cy="22233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5A894-5F22-407A-95E3-EE8A00BEBADF}">
      <dsp:nvSpPr>
        <dsp:cNvPr id="0" name=""/>
        <dsp:cNvSpPr/>
      </dsp:nvSpPr>
      <dsp:spPr>
        <a:xfrm>
          <a:off x="2370" y="1768442"/>
          <a:ext cx="4446644" cy="14229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/>
            <a:t>Podání žádosti online </a:t>
          </a:r>
          <a:br>
            <a:rPr lang="cs-CZ" sz="3400" b="0" kern="1200" dirty="0"/>
          </a:br>
          <a:r>
            <a:rPr lang="cs-CZ" sz="3400" b="0" kern="1200" dirty="0"/>
            <a:t>i poštou</a:t>
          </a:r>
          <a:endParaRPr lang="cs-CZ" sz="3400" kern="1200" dirty="0"/>
        </a:p>
      </dsp:txBody>
      <dsp:txXfrm>
        <a:off x="2370" y="1768442"/>
        <a:ext cx="4446644" cy="1422926"/>
      </dsp:txXfrm>
    </dsp:sp>
    <dsp:sp modelId="{F1FE0CF1-0276-4DF3-B246-99C09DDC3E89}">
      <dsp:nvSpPr>
        <dsp:cNvPr id="0" name=""/>
        <dsp:cNvSpPr/>
      </dsp:nvSpPr>
      <dsp:spPr>
        <a:xfrm>
          <a:off x="6494470" y="1368244"/>
          <a:ext cx="2223322" cy="22233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BC869-4A3A-4F0B-AE52-085BEFEC757A}">
      <dsp:nvSpPr>
        <dsp:cNvPr id="0" name=""/>
        <dsp:cNvSpPr/>
      </dsp:nvSpPr>
      <dsp:spPr>
        <a:xfrm>
          <a:off x="6494470" y="1368244"/>
          <a:ext cx="2223322" cy="22233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A7E32-7EC4-4456-8753-0B4FBDE50478}">
      <dsp:nvSpPr>
        <dsp:cNvPr id="0" name=""/>
        <dsp:cNvSpPr/>
      </dsp:nvSpPr>
      <dsp:spPr>
        <a:xfrm>
          <a:off x="5382809" y="1768442"/>
          <a:ext cx="4446644" cy="14229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/>
            <a:t>Ze žádosti lze snadno </a:t>
          </a:r>
          <a:br>
            <a:rPr lang="cs-CZ" sz="3400" b="0" kern="1200" dirty="0"/>
          </a:br>
          <a:r>
            <a:rPr lang="cs-CZ" sz="3400" b="0" kern="1200" dirty="0"/>
            <a:t>a rychle vygenerovat </a:t>
          </a:r>
          <a:r>
            <a:rPr lang="cs-CZ" sz="3400" b="0" kern="1200" dirty="0" err="1"/>
            <a:t>pdf</a:t>
          </a:r>
          <a:endParaRPr lang="cs-CZ" sz="3400" kern="1200" dirty="0"/>
        </a:p>
      </dsp:txBody>
      <dsp:txXfrm>
        <a:off x="5382809" y="1768442"/>
        <a:ext cx="4446644" cy="142292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CB5FB-8BEA-4738-8D79-002BDDE76176}">
      <dsp:nvSpPr>
        <dsp:cNvPr id="0" name=""/>
        <dsp:cNvSpPr/>
      </dsp:nvSpPr>
      <dsp:spPr>
        <a:xfrm>
          <a:off x="4762289" y="1931858"/>
          <a:ext cx="3379689" cy="80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047"/>
              </a:lnTo>
              <a:lnTo>
                <a:pt x="3379689" y="548047"/>
              </a:lnTo>
              <a:lnTo>
                <a:pt x="3379689" y="804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284E6-BD73-4F6C-8494-5883EBC78522}">
      <dsp:nvSpPr>
        <dsp:cNvPr id="0" name=""/>
        <dsp:cNvSpPr/>
      </dsp:nvSpPr>
      <dsp:spPr>
        <a:xfrm>
          <a:off x="4716569" y="1931858"/>
          <a:ext cx="91440" cy="804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CECB4-8C9B-46D4-94FC-8CE96F3190BC}">
      <dsp:nvSpPr>
        <dsp:cNvPr id="0" name=""/>
        <dsp:cNvSpPr/>
      </dsp:nvSpPr>
      <dsp:spPr>
        <a:xfrm>
          <a:off x="1382600" y="1931858"/>
          <a:ext cx="3379689" cy="804212"/>
        </a:xfrm>
        <a:custGeom>
          <a:avLst/>
          <a:gdLst/>
          <a:ahLst/>
          <a:cxnLst/>
          <a:rect l="0" t="0" r="0" b="0"/>
          <a:pathLst>
            <a:path>
              <a:moveTo>
                <a:pt x="3379689" y="0"/>
              </a:moveTo>
              <a:lnTo>
                <a:pt x="3379689" y="548047"/>
              </a:lnTo>
              <a:lnTo>
                <a:pt x="0" y="548047"/>
              </a:lnTo>
              <a:lnTo>
                <a:pt x="0" y="804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5BAF4-F71B-4815-9855-978CC33B6214}">
      <dsp:nvSpPr>
        <dsp:cNvPr id="0" name=""/>
        <dsp:cNvSpPr/>
      </dsp:nvSpPr>
      <dsp:spPr>
        <a:xfrm>
          <a:off x="3379689" y="175955"/>
          <a:ext cx="2765200" cy="175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F9962-DE4E-4785-BB9A-1564E17D66A6}">
      <dsp:nvSpPr>
        <dsp:cNvPr id="0" name=""/>
        <dsp:cNvSpPr/>
      </dsp:nvSpPr>
      <dsp:spPr>
        <a:xfrm>
          <a:off x="3686934" y="467838"/>
          <a:ext cx="2765200" cy="17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tři kritéria hodnocení:</a:t>
          </a:r>
          <a:endParaRPr lang="cs-CZ" sz="3100" kern="1200" dirty="0"/>
        </a:p>
      </dsp:txBody>
      <dsp:txXfrm>
        <a:off x="3738363" y="519267"/>
        <a:ext cx="2662342" cy="1653044"/>
      </dsp:txXfrm>
    </dsp:sp>
    <dsp:sp modelId="{6B2E2A1F-F553-43E4-A22A-9762419858E3}">
      <dsp:nvSpPr>
        <dsp:cNvPr id="0" name=""/>
        <dsp:cNvSpPr/>
      </dsp:nvSpPr>
      <dsp:spPr>
        <a:xfrm>
          <a:off x="0" y="2736070"/>
          <a:ext cx="2765200" cy="175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497B8-6496-416C-8DD1-362D3B397C85}">
      <dsp:nvSpPr>
        <dsp:cNvPr id="0" name=""/>
        <dsp:cNvSpPr/>
      </dsp:nvSpPr>
      <dsp:spPr>
        <a:xfrm>
          <a:off x="307244" y="3027952"/>
          <a:ext cx="2765200" cy="17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kritérium formálnosti</a:t>
          </a:r>
          <a:endParaRPr lang="cs-CZ" sz="3100" kern="1200"/>
        </a:p>
      </dsp:txBody>
      <dsp:txXfrm>
        <a:off x="358673" y="3079381"/>
        <a:ext cx="2662342" cy="1653044"/>
      </dsp:txXfrm>
    </dsp:sp>
    <dsp:sp modelId="{25D06307-3237-474A-9762-A5DC5B2D5D6A}">
      <dsp:nvSpPr>
        <dsp:cNvPr id="0" name=""/>
        <dsp:cNvSpPr/>
      </dsp:nvSpPr>
      <dsp:spPr>
        <a:xfrm>
          <a:off x="3379689" y="2736070"/>
          <a:ext cx="2765200" cy="175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E421C-5D86-4DB6-B5E8-D6BDD72296BC}">
      <dsp:nvSpPr>
        <dsp:cNvPr id="0" name=""/>
        <dsp:cNvSpPr/>
      </dsp:nvSpPr>
      <dsp:spPr>
        <a:xfrm>
          <a:off x="3686934" y="3027952"/>
          <a:ext cx="2765200" cy="17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kritérium </a:t>
          </a:r>
          <a:r>
            <a:rPr lang="cs-CZ" sz="3100" b="0" kern="1200" dirty="0" err="1"/>
            <a:t>plausibility</a:t>
          </a:r>
          <a:r>
            <a:rPr lang="cs-CZ" sz="3100" b="0" kern="1200" dirty="0"/>
            <a:t> (věrohodnosti)</a:t>
          </a:r>
          <a:endParaRPr lang="cs-CZ" sz="3100" kern="1200" dirty="0"/>
        </a:p>
      </dsp:txBody>
      <dsp:txXfrm>
        <a:off x="3738363" y="3079381"/>
        <a:ext cx="2662342" cy="1653044"/>
      </dsp:txXfrm>
    </dsp:sp>
    <dsp:sp modelId="{4F0074F7-4FFC-4059-A88C-09A22AC072FD}">
      <dsp:nvSpPr>
        <dsp:cNvPr id="0" name=""/>
        <dsp:cNvSpPr/>
      </dsp:nvSpPr>
      <dsp:spPr>
        <a:xfrm>
          <a:off x="6759379" y="2736070"/>
          <a:ext cx="2765200" cy="175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3CEF0-6094-4504-88C1-A8552C1DA614}">
      <dsp:nvSpPr>
        <dsp:cNvPr id="0" name=""/>
        <dsp:cNvSpPr/>
      </dsp:nvSpPr>
      <dsp:spPr>
        <a:xfrm>
          <a:off x="7066623" y="3027952"/>
          <a:ext cx="2765200" cy="17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kritérium odbornosti</a:t>
          </a:r>
          <a:endParaRPr lang="cs-CZ" sz="3100" kern="1200"/>
        </a:p>
      </dsp:txBody>
      <dsp:txXfrm>
        <a:off x="7118052" y="3079381"/>
        <a:ext cx="2662342" cy="165304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7F94-E166-49E2-946A-A18BE060488C}">
      <dsp:nvSpPr>
        <dsp:cNvPr id="0" name=""/>
        <dsp:cNvSpPr/>
      </dsp:nvSpPr>
      <dsp:spPr>
        <a:xfrm>
          <a:off x="0" y="1487943"/>
          <a:ext cx="9831824" cy="198392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40010-2124-42B9-9CA9-01600A7E6471}">
      <dsp:nvSpPr>
        <dsp:cNvPr id="0" name=""/>
        <dsp:cNvSpPr/>
      </dsp:nvSpPr>
      <dsp:spPr>
        <a:xfrm>
          <a:off x="4428" y="0"/>
          <a:ext cx="2130068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/>
            <a:t>kontrola formálnosti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/>
            <a:t>a věrohodnosti probíhá v kanceláři AKTION v DZS</a:t>
          </a:r>
          <a:endParaRPr lang="cs-CZ" sz="1900" kern="1200" dirty="0"/>
        </a:p>
      </dsp:txBody>
      <dsp:txXfrm>
        <a:off x="4428" y="0"/>
        <a:ext cx="2130068" cy="1983924"/>
      </dsp:txXfrm>
    </dsp:sp>
    <dsp:sp modelId="{B7161869-1A99-4EBA-8DA4-0BBFB691FB9F}">
      <dsp:nvSpPr>
        <dsp:cNvPr id="0" name=""/>
        <dsp:cNvSpPr/>
      </dsp:nvSpPr>
      <dsp:spPr>
        <a:xfrm>
          <a:off x="821472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A6484-551D-4E60-A404-076449EE74C8}">
      <dsp:nvSpPr>
        <dsp:cNvPr id="0" name=""/>
        <dsp:cNvSpPr/>
      </dsp:nvSpPr>
      <dsp:spPr>
        <a:xfrm>
          <a:off x="2241000" y="2975886"/>
          <a:ext cx="2130068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žádosti hodnotí vždy 2 experti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 řídícího grémia programu</a:t>
          </a:r>
        </a:p>
      </dsp:txBody>
      <dsp:txXfrm>
        <a:off x="2241000" y="2975886"/>
        <a:ext cx="2130068" cy="1983924"/>
      </dsp:txXfrm>
    </dsp:sp>
    <dsp:sp modelId="{3364A638-E5DF-4DA4-A903-6ACC2E552B73}">
      <dsp:nvSpPr>
        <dsp:cNvPr id="0" name=""/>
        <dsp:cNvSpPr/>
      </dsp:nvSpPr>
      <dsp:spPr>
        <a:xfrm>
          <a:off x="3058044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42EFE-4D36-48C9-9B9C-0797A23CF0AE}">
      <dsp:nvSpPr>
        <dsp:cNvPr id="0" name=""/>
        <dsp:cNvSpPr/>
      </dsp:nvSpPr>
      <dsp:spPr>
        <a:xfrm>
          <a:off x="4477572" y="0"/>
          <a:ext cx="2130068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finální posouzení žádosti na setkání výběrové stipendijní komise</a:t>
          </a:r>
          <a:endParaRPr lang="cs-CZ" sz="1900" kern="1200" dirty="0"/>
        </a:p>
      </dsp:txBody>
      <dsp:txXfrm>
        <a:off x="4477572" y="0"/>
        <a:ext cx="2130068" cy="1983924"/>
      </dsp:txXfrm>
    </dsp:sp>
    <dsp:sp modelId="{EDB66487-3B07-4D6B-AC79-F8CD98A8F0C6}">
      <dsp:nvSpPr>
        <dsp:cNvPr id="0" name=""/>
        <dsp:cNvSpPr/>
      </dsp:nvSpPr>
      <dsp:spPr>
        <a:xfrm>
          <a:off x="5294616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4A2C6-AE54-4F34-9A92-4C7D2DEAF2E5}">
      <dsp:nvSpPr>
        <dsp:cNvPr id="0" name=""/>
        <dsp:cNvSpPr/>
      </dsp:nvSpPr>
      <dsp:spPr>
        <a:xfrm>
          <a:off x="6714144" y="2975886"/>
          <a:ext cx="2130068" cy="198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vyrozumění uchazeče</a:t>
          </a:r>
          <a:endParaRPr lang="cs-CZ" sz="1900" kern="1200" dirty="0"/>
        </a:p>
      </dsp:txBody>
      <dsp:txXfrm>
        <a:off x="6714144" y="2975886"/>
        <a:ext cx="2130068" cy="1983924"/>
      </dsp:txXfrm>
    </dsp:sp>
    <dsp:sp modelId="{F96C519D-1F6A-4E43-8447-2B6F064B5D35}">
      <dsp:nvSpPr>
        <dsp:cNvPr id="0" name=""/>
        <dsp:cNvSpPr/>
      </dsp:nvSpPr>
      <dsp:spPr>
        <a:xfrm>
          <a:off x="7531188" y="2231914"/>
          <a:ext cx="495981" cy="49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D1826-E87E-4B3F-A74B-1F65D9BAD4FD}">
      <dsp:nvSpPr>
        <dsp:cNvPr id="0" name=""/>
        <dsp:cNvSpPr/>
      </dsp:nvSpPr>
      <dsp:spPr>
        <a:xfrm>
          <a:off x="0" y="88942"/>
          <a:ext cx="9831824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b="0" kern="1200"/>
            <a:t>Zařizuje:</a:t>
          </a:r>
          <a:endParaRPr lang="cs-CZ" sz="5300" kern="1200"/>
        </a:p>
      </dsp:txBody>
      <dsp:txXfrm>
        <a:off x="62055" y="150997"/>
        <a:ext cx="9707714" cy="1147095"/>
      </dsp:txXfrm>
    </dsp:sp>
    <dsp:sp modelId="{0E934088-8CB6-497B-9836-846BD6FC5628}">
      <dsp:nvSpPr>
        <dsp:cNvPr id="0" name=""/>
        <dsp:cNvSpPr/>
      </dsp:nvSpPr>
      <dsp:spPr>
        <a:xfrm>
          <a:off x="0" y="1360148"/>
          <a:ext cx="9831824" cy="351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6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b="0" kern="1200"/>
            <a:t>Potvrzení o přiznání stipendia</a:t>
          </a:r>
          <a:endParaRPr lang="cs-CZ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b="0" kern="1200" dirty="0"/>
            <a:t>Potvrzení o přijetí na Vámi vybranou školu</a:t>
          </a:r>
          <a:endParaRPr lang="cs-CZ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b="0" kern="1200" dirty="0"/>
            <a:t>Vyplácení stipendia</a:t>
          </a:r>
          <a:endParaRPr lang="cs-CZ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b="0" kern="1200"/>
            <a:t>Ubytování (v případě zájmu)</a:t>
          </a:r>
          <a:endParaRPr lang="cs-CZ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b="0" kern="1200"/>
            <a:t>Pojištění (v případě zájmu)</a:t>
          </a:r>
          <a:endParaRPr lang="cs-CZ" sz="4100" kern="1200"/>
        </a:p>
      </dsp:txBody>
      <dsp:txXfrm>
        <a:off x="0" y="1360148"/>
        <a:ext cx="9831824" cy="35107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7DBDC-D9F9-4793-8062-06E188C53251}">
      <dsp:nvSpPr>
        <dsp:cNvPr id="0" name=""/>
        <dsp:cNvSpPr/>
      </dsp:nvSpPr>
      <dsp:spPr>
        <a:xfrm>
          <a:off x="1952" y="1334419"/>
          <a:ext cx="4164546" cy="249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Měsíc před vyplacením posledního stipendia zaslat na </a:t>
          </a:r>
          <a:r>
            <a:rPr lang="cs-CZ" sz="2500" b="0" kern="1200" dirty="0" err="1"/>
            <a:t>OeAD</a:t>
          </a:r>
          <a:r>
            <a:rPr lang="cs-CZ" sz="2500" b="0" kern="1200" dirty="0"/>
            <a:t> elektronicky podepsanou zprávu z pobytu potvrzenou rakouským školitelem </a:t>
          </a:r>
          <a:endParaRPr lang="cs-CZ" sz="2500" kern="1200" dirty="0"/>
        </a:p>
      </dsp:txBody>
      <dsp:txXfrm>
        <a:off x="75137" y="1407604"/>
        <a:ext cx="4018176" cy="2352358"/>
      </dsp:txXfrm>
    </dsp:sp>
    <dsp:sp modelId="{6C1046F2-1E4F-4B3C-A6E5-8C3726EEDDC7}">
      <dsp:nvSpPr>
        <dsp:cNvPr id="0" name=""/>
        <dsp:cNvSpPr/>
      </dsp:nvSpPr>
      <dsp:spPr>
        <a:xfrm>
          <a:off x="4582954" y="2067379"/>
          <a:ext cx="882883" cy="1032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4582954" y="2273940"/>
        <a:ext cx="618018" cy="619685"/>
      </dsp:txXfrm>
    </dsp:sp>
    <dsp:sp modelId="{E1E25871-97CC-4059-B22E-CBDF64706A83}">
      <dsp:nvSpPr>
        <dsp:cNvPr id="0" name=""/>
        <dsp:cNvSpPr/>
      </dsp:nvSpPr>
      <dsp:spPr>
        <a:xfrm>
          <a:off x="5832318" y="1334419"/>
          <a:ext cx="4164546" cy="249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Přeposlat závěrečnou zprávu také na aktion@dzs.cz, a to nejpozději měsíc po ukončení stipendijního pobytu</a:t>
          </a:r>
          <a:endParaRPr lang="cs-CZ" sz="2500" kern="1200" dirty="0"/>
        </a:p>
      </dsp:txBody>
      <dsp:txXfrm>
        <a:off x="5905503" y="1407604"/>
        <a:ext cx="4018176" cy="23523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7BD75-CC1E-4F44-8A67-59563BBCBDBB}">
      <dsp:nvSpPr>
        <dsp:cNvPr id="0" name=""/>
        <dsp:cNvSpPr/>
      </dsp:nvSpPr>
      <dsp:spPr>
        <a:xfrm>
          <a:off x="2923470" y="-3044"/>
          <a:ext cx="5509681" cy="5509681"/>
        </a:xfrm>
        <a:prstGeom prst="circularArrow">
          <a:avLst>
            <a:gd name="adj1" fmla="val 5274"/>
            <a:gd name="adj2" fmla="val 312630"/>
            <a:gd name="adj3" fmla="val 14196559"/>
            <a:gd name="adj4" fmla="val 1714551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C114C-745C-42AE-88AB-03873C7753D2}">
      <dsp:nvSpPr>
        <dsp:cNvPr id="0" name=""/>
        <dsp:cNvSpPr/>
      </dsp:nvSpPr>
      <dsp:spPr>
        <a:xfrm>
          <a:off x="4612241" y="3222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třítýdenní jazykové kurzy pořádané v ČB a v Poděbradech</a:t>
          </a:r>
          <a:endParaRPr lang="cs-CZ" sz="1800" kern="1200" dirty="0"/>
        </a:p>
      </dsp:txBody>
      <dsp:txXfrm>
        <a:off x="4664282" y="55263"/>
        <a:ext cx="2028057" cy="961987"/>
      </dsp:txXfrm>
    </dsp:sp>
    <dsp:sp modelId="{3CDA7C06-E93E-4C08-B5AE-75E01C390988}">
      <dsp:nvSpPr>
        <dsp:cNvPr id="0" name=""/>
        <dsp:cNvSpPr/>
      </dsp:nvSpPr>
      <dsp:spPr>
        <a:xfrm>
          <a:off x="6547950" y="1120805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čeští a rakouští studenti se učí jazyk sousední země NJ, ČJ</a:t>
          </a:r>
        </a:p>
      </dsp:txBody>
      <dsp:txXfrm>
        <a:off x="6599991" y="1172846"/>
        <a:ext cx="2028057" cy="961987"/>
      </dsp:txXfrm>
    </dsp:sp>
    <dsp:sp modelId="{07663926-7DB8-4976-BDB7-DBC5A8434A95}">
      <dsp:nvSpPr>
        <dsp:cNvPr id="0" name=""/>
        <dsp:cNvSpPr/>
      </dsp:nvSpPr>
      <dsp:spPr>
        <a:xfrm>
          <a:off x="6716625" y="3205050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důraz na rozvíjení komunikačních dovedností</a:t>
          </a:r>
          <a:endParaRPr lang="cs-CZ" sz="1800" kern="1200" dirty="0"/>
        </a:p>
      </dsp:txBody>
      <dsp:txXfrm>
        <a:off x="6768666" y="3257091"/>
        <a:ext cx="2028057" cy="961987"/>
      </dsp:txXfrm>
    </dsp:sp>
    <dsp:sp modelId="{ED04D75A-326F-46E4-9DFF-D00691E36BCE}">
      <dsp:nvSpPr>
        <dsp:cNvPr id="0" name=""/>
        <dsp:cNvSpPr/>
      </dsp:nvSpPr>
      <dsp:spPr>
        <a:xfrm>
          <a:off x="4612241" y="4473552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výuka v tandemu, </a:t>
          </a:r>
          <a:br>
            <a:rPr lang="cs-CZ" sz="1800" b="0" kern="1200" dirty="0"/>
          </a:br>
          <a:r>
            <a:rPr lang="cs-CZ" sz="1800" b="0" kern="1200" dirty="0"/>
            <a:t>přednášky, semináře</a:t>
          </a:r>
        </a:p>
      </dsp:txBody>
      <dsp:txXfrm>
        <a:off x="4664282" y="4525593"/>
        <a:ext cx="2028057" cy="961987"/>
      </dsp:txXfrm>
    </dsp:sp>
    <dsp:sp modelId="{65685208-6F4F-45B7-BB5D-CA4A67688F42}">
      <dsp:nvSpPr>
        <dsp:cNvPr id="0" name=""/>
        <dsp:cNvSpPr/>
      </dsp:nvSpPr>
      <dsp:spPr>
        <a:xfrm>
          <a:off x="2484625" y="3254357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autorská čtení, exkurze, výlety </a:t>
          </a:r>
        </a:p>
      </dsp:txBody>
      <dsp:txXfrm>
        <a:off x="2536666" y="3306398"/>
        <a:ext cx="2028057" cy="961987"/>
      </dsp:txXfrm>
    </dsp:sp>
    <dsp:sp modelId="{61243DCE-0450-4A87-89E2-2B394720149A}">
      <dsp:nvSpPr>
        <dsp:cNvPr id="0" name=""/>
        <dsp:cNvSpPr/>
      </dsp:nvSpPr>
      <dsp:spPr>
        <a:xfrm>
          <a:off x="2676531" y="1120805"/>
          <a:ext cx="2132139" cy="10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vyučují rodilí mluvčí</a:t>
          </a:r>
        </a:p>
      </dsp:txBody>
      <dsp:txXfrm>
        <a:off x="2728572" y="1172846"/>
        <a:ext cx="2028057" cy="96198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C3FA-207E-4287-97B2-BD3C35B931C0}">
      <dsp:nvSpPr>
        <dsp:cNvPr id="0" name=""/>
        <dsp:cNvSpPr/>
      </dsp:nvSpPr>
      <dsp:spPr>
        <a:xfrm>
          <a:off x="0" y="0"/>
          <a:ext cx="983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D55D3-B952-421D-B240-B595BAE4F4EC}">
      <dsp:nvSpPr>
        <dsp:cNvPr id="0" name=""/>
        <dsp:cNvSpPr/>
      </dsp:nvSpPr>
      <dsp:spPr>
        <a:xfrm>
          <a:off x="0" y="0"/>
          <a:ext cx="9831824" cy="123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žádost se podává přímo u jednotlivých pořadatelských univerzit do          </a:t>
          </a:r>
          <a:r>
            <a:rPr lang="cs-CZ" sz="2500" b="1" kern="1200" dirty="0"/>
            <a:t>30. dubna</a:t>
          </a:r>
          <a:endParaRPr lang="cs-CZ" sz="2500" kern="1200" dirty="0"/>
        </a:p>
      </dsp:txBody>
      <dsp:txXfrm>
        <a:off x="0" y="0"/>
        <a:ext cx="9831824" cy="1239952"/>
      </dsp:txXfrm>
    </dsp:sp>
    <dsp:sp modelId="{C10A589D-9512-4664-B42C-FBC676D4F727}">
      <dsp:nvSpPr>
        <dsp:cNvPr id="0" name=""/>
        <dsp:cNvSpPr/>
      </dsp:nvSpPr>
      <dsp:spPr>
        <a:xfrm>
          <a:off x="0" y="1239952"/>
          <a:ext cx="983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A494-F980-4359-B17C-3B163D3F6747}">
      <dsp:nvSpPr>
        <dsp:cNvPr id="0" name=""/>
        <dsp:cNvSpPr/>
      </dsp:nvSpPr>
      <dsp:spPr>
        <a:xfrm>
          <a:off x="0" y="1239952"/>
          <a:ext cx="9831824" cy="123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podrobnější informace naleznete na </a:t>
          </a:r>
          <a:r>
            <a:rPr lang="cs-CZ" sz="2500" b="0" kern="1200" dirty="0">
              <a:hlinkClick xmlns:r="http://schemas.openxmlformats.org/officeDocument/2006/relationships" r:id="rId1"/>
            </a:rPr>
            <a:t>webu AKTION</a:t>
          </a:r>
          <a:endParaRPr lang="cs-CZ" sz="2500" kern="1200" dirty="0"/>
        </a:p>
      </dsp:txBody>
      <dsp:txXfrm>
        <a:off x="0" y="1239952"/>
        <a:ext cx="9831824" cy="1239952"/>
      </dsp:txXfrm>
    </dsp:sp>
    <dsp:sp modelId="{BE6C1868-79C8-45CC-BCB8-EE01CD2C26F8}">
      <dsp:nvSpPr>
        <dsp:cNvPr id="0" name=""/>
        <dsp:cNvSpPr/>
      </dsp:nvSpPr>
      <dsp:spPr>
        <a:xfrm>
          <a:off x="0" y="2479905"/>
          <a:ext cx="983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D1B02-AC8A-4CED-906D-A31ED7C0FD5B}">
      <dsp:nvSpPr>
        <dsp:cNvPr id="0" name=""/>
        <dsp:cNvSpPr/>
      </dsp:nvSpPr>
      <dsp:spPr>
        <a:xfrm>
          <a:off x="0" y="2479905"/>
          <a:ext cx="9831824" cy="123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náplň kurzu odpovídá </a:t>
          </a:r>
          <a:r>
            <a:rPr lang="cs-CZ" sz="2500" b="1" kern="1200"/>
            <a:t>4</a:t>
          </a:r>
          <a:r>
            <a:rPr lang="cs-CZ" sz="2500" b="0" kern="1200"/>
            <a:t> </a:t>
          </a:r>
          <a:r>
            <a:rPr lang="cs-CZ" sz="2500" b="1" kern="1200"/>
            <a:t>ECTS</a:t>
          </a:r>
          <a:r>
            <a:rPr lang="cs-CZ" sz="2500" b="0" kern="1200"/>
            <a:t> </a:t>
          </a:r>
          <a:br>
            <a:rPr lang="cs-CZ" sz="2500" b="0" kern="1200"/>
          </a:br>
          <a:r>
            <a:rPr lang="cs-CZ" sz="2500" b="0" kern="1200"/>
            <a:t>(</a:t>
          </a:r>
          <a:r>
            <a:rPr lang="cs-CZ" sz="2500" b="0" i="1" kern="1200"/>
            <a:t>studenti si mohou uznání individuálně projednat na domácí fakultě)</a:t>
          </a:r>
          <a:br>
            <a:rPr lang="cs-CZ" sz="2500" b="0" i="1" kern="1200"/>
          </a:br>
          <a:endParaRPr lang="cs-CZ" sz="2500" kern="1200"/>
        </a:p>
      </dsp:txBody>
      <dsp:txXfrm>
        <a:off x="0" y="2479905"/>
        <a:ext cx="9831824" cy="1239952"/>
      </dsp:txXfrm>
    </dsp:sp>
    <dsp:sp modelId="{7BABE67A-3557-4990-B803-07BDC96B3602}">
      <dsp:nvSpPr>
        <dsp:cNvPr id="0" name=""/>
        <dsp:cNvSpPr/>
      </dsp:nvSpPr>
      <dsp:spPr>
        <a:xfrm>
          <a:off x="0" y="3719858"/>
          <a:ext cx="983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1493D-D0BC-4460-A180-0C1F9CBAAA82}">
      <dsp:nvSpPr>
        <dsp:cNvPr id="0" name=""/>
        <dsp:cNvSpPr/>
      </dsp:nvSpPr>
      <dsp:spPr>
        <a:xfrm>
          <a:off x="0" y="3719858"/>
          <a:ext cx="9831824" cy="123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účastnický poplatek: </a:t>
          </a:r>
          <a:r>
            <a:rPr lang="cs-CZ" sz="2500" b="1" kern="1200"/>
            <a:t>3.000,- Kč</a:t>
          </a:r>
          <a:endParaRPr lang="cs-CZ" sz="2500" kern="1200"/>
        </a:p>
      </dsp:txBody>
      <dsp:txXfrm>
        <a:off x="0" y="3719858"/>
        <a:ext cx="9831824" cy="123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D635E-45B4-4EA6-BECC-D848BD151D14}">
      <dsp:nvSpPr>
        <dsp:cNvPr id="0" name=""/>
        <dsp:cNvSpPr/>
      </dsp:nvSpPr>
      <dsp:spPr>
        <a:xfrm>
          <a:off x="3146183" y="2421"/>
          <a:ext cx="3539456" cy="1598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stipendia na studijní a výzkumné pobyty v </a:t>
          </a:r>
          <a:r>
            <a:rPr lang="cs-CZ" sz="3000" b="1" kern="1200" dirty="0"/>
            <a:t>Rakousku a ČR</a:t>
          </a:r>
          <a:endParaRPr lang="cs-CZ" sz="3000" kern="1200" dirty="0"/>
        </a:p>
      </dsp:txBody>
      <dsp:txXfrm>
        <a:off x="3224209" y="80447"/>
        <a:ext cx="3383404" cy="1442324"/>
      </dsp:txXfrm>
    </dsp:sp>
    <dsp:sp modelId="{F5BF395E-844D-4696-B2FD-A24285B011F1}">
      <dsp:nvSpPr>
        <dsp:cNvPr id="0" name=""/>
        <dsp:cNvSpPr/>
      </dsp:nvSpPr>
      <dsp:spPr>
        <a:xfrm>
          <a:off x="3146183" y="1680717"/>
          <a:ext cx="3539456" cy="1598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dotace pro projekty spolupráce</a:t>
          </a:r>
          <a:endParaRPr lang="cs-CZ" sz="3000" kern="1200"/>
        </a:p>
      </dsp:txBody>
      <dsp:txXfrm>
        <a:off x="3224209" y="1758743"/>
        <a:ext cx="3383404" cy="1442324"/>
      </dsp:txXfrm>
    </dsp:sp>
    <dsp:sp modelId="{C40B94FC-8EF9-4078-9929-7CD99BF618BC}">
      <dsp:nvSpPr>
        <dsp:cNvPr id="0" name=""/>
        <dsp:cNvSpPr/>
      </dsp:nvSpPr>
      <dsp:spPr>
        <a:xfrm>
          <a:off x="3146183" y="3359012"/>
          <a:ext cx="3539456" cy="1598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dotace na pořádání letních jazykových a odborných škol</a:t>
          </a:r>
          <a:endParaRPr lang="cs-CZ" sz="3000" kern="1200"/>
        </a:p>
      </dsp:txBody>
      <dsp:txXfrm>
        <a:off x="3224209" y="3437038"/>
        <a:ext cx="3383404" cy="14423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512BE-A25A-4736-8788-2DA11C481EF7}">
      <dsp:nvSpPr>
        <dsp:cNvPr id="0" name=""/>
        <dsp:cNvSpPr/>
      </dsp:nvSpPr>
      <dsp:spPr>
        <a:xfrm>
          <a:off x="48" y="1269675"/>
          <a:ext cx="4594265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Stipendijní pobyty</a:t>
          </a:r>
          <a:endParaRPr lang="cs-CZ" sz="2800" kern="1200" dirty="0"/>
        </a:p>
      </dsp:txBody>
      <dsp:txXfrm>
        <a:off x="48" y="1269675"/>
        <a:ext cx="4594265" cy="806400"/>
      </dsp:txXfrm>
    </dsp:sp>
    <dsp:sp modelId="{5C4ADC6D-7D4A-4E96-8C3B-017245DF05A6}">
      <dsp:nvSpPr>
        <dsp:cNvPr id="0" name=""/>
        <dsp:cNvSpPr/>
      </dsp:nvSpPr>
      <dsp:spPr>
        <a:xfrm>
          <a:off x="48" y="2076075"/>
          <a:ext cx="4594265" cy="1614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800" b="0" kern="1200" dirty="0"/>
            <a:t>Mgr. Lucie Marková </a:t>
          </a:r>
          <a:r>
            <a:rPr lang="cs-CZ" sz="2800" b="0" kern="1200" dirty="0">
              <a:hlinkClick xmlns:r="http://schemas.openxmlformats.org/officeDocument/2006/relationships" r:id="rId1"/>
            </a:rPr>
            <a:t>lucie.markova2@dzs.cz</a:t>
          </a:r>
          <a:endParaRPr lang="cs-CZ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800" b="0" kern="1200" dirty="0"/>
            <a:t>770 138 792</a:t>
          </a:r>
          <a:endParaRPr lang="cs-CZ" sz="2800" kern="1200" dirty="0"/>
        </a:p>
      </dsp:txBody>
      <dsp:txXfrm>
        <a:off x="48" y="2076075"/>
        <a:ext cx="4594265" cy="1614060"/>
      </dsp:txXfrm>
    </dsp:sp>
    <dsp:sp modelId="{A08252D0-3FE0-4512-9808-0967DDEF627B}">
      <dsp:nvSpPr>
        <dsp:cNvPr id="0" name=""/>
        <dsp:cNvSpPr/>
      </dsp:nvSpPr>
      <dsp:spPr>
        <a:xfrm>
          <a:off x="5237510" y="1269675"/>
          <a:ext cx="4594265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Projekty spolupráce</a:t>
          </a:r>
          <a:endParaRPr lang="cs-CZ" sz="2800" kern="1200" dirty="0"/>
        </a:p>
      </dsp:txBody>
      <dsp:txXfrm>
        <a:off x="5237510" y="1269675"/>
        <a:ext cx="4594265" cy="806400"/>
      </dsp:txXfrm>
    </dsp:sp>
    <dsp:sp modelId="{9221249B-3C49-4FBC-AE42-54492B773F9E}">
      <dsp:nvSpPr>
        <dsp:cNvPr id="0" name=""/>
        <dsp:cNvSpPr/>
      </dsp:nvSpPr>
      <dsp:spPr>
        <a:xfrm>
          <a:off x="5237510" y="2076075"/>
          <a:ext cx="4594265" cy="1614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800" b="0" kern="1200" dirty="0"/>
            <a:t>Sabine Borovanská, M.A. </a:t>
          </a:r>
          <a:r>
            <a:rPr lang="cs-CZ" sz="2800" b="0" kern="1200" dirty="0">
              <a:hlinkClick xmlns:r="http://schemas.openxmlformats.org/officeDocument/2006/relationships" r:id="rId2"/>
            </a:rPr>
            <a:t>sabine.borovanska@dzs.cz</a:t>
          </a:r>
          <a:r>
            <a:rPr lang="cs-CZ" sz="2800" b="0" kern="1200" dirty="0"/>
            <a:t> 602 169 135 </a:t>
          </a:r>
          <a:endParaRPr lang="cs-CZ" sz="2800" kern="1200" dirty="0"/>
        </a:p>
      </dsp:txBody>
      <dsp:txXfrm>
        <a:off x="5237510" y="2076075"/>
        <a:ext cx="4594265" cy="161406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14A28-E6CD-4B30-BCFE-EDBAA6763108}">
      <dsp:nvSpPr>
        <dsp:cNvPr id="0" name=""/>
        <dsp:cNvSpPr/>
      </dsp:nvSpPr>
      <dsp:spPr>
        <a:xfrm>
          <a:off x="0" y="0"/>
          <a:ext cx="3523377" cy="629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aktion@dzs.cz</a:t>
          </a:r>
          <a:endParaRPr lang="cs-CZ" sz="2000" kern="1200" dirty="0"/>
        </a:p>
      </dsp:txBody>
      <dsp:txXfrm>
        <a:off x="0" y="0"/>
        <a:ext cx="3523377" cy="629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4C57D-8D1D-4E8D-961D-A029A762C48A}">
      <dsp:nvSpPr>
        <dsp:cNvPr id="0" name=""/>
        <dsp:cNvSpPr/>
      </dsp:nvSpPr>
      <dsp:spPr>
        <a:xfrm>
          <a:off x="0" y="0"/>
          <a:ext cx="9527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9E83D-798B-4939-9F44-EC7C903340AB}">
      <dsp:nvSpPr>
        <dsp:cNvPr id="0" name=""/>
        <dsp:cNvSpPr/>
      </dsp:nvSpPr>
      <dsp:spPr>
        <a:xfrm>
          <a:off x="0" y="0"/>
          <a:ext cx="1905475" cy="332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dirty="0"/>
            <a:t>Občané zemí: </a:t>
          </a:r>
          <a:endParaRPr lang="cs-CZ" sz="3900" kern="1200" dirty="0"/>
        </a:p>
      </dsp:txBody>
      <dsp:txXfrm>
        <a:off x="0" y="0"/>
        <a:ext cx="1905475" cy="3320060"/>
      </dsp:txXfrm>
    </dsp:sp>
    <dsp:sp modelId="{62901516-C37E-4713-9FB1-577C6A527087}">
      <dsp:nvSpPr>
        <dsp:cNvPr id="0" name=""/>
        <dsp:cNvSpPr/>
      </dsp:nvSpPr>
      <dsp:spPr>
        <a:xfrm>
          <a:off x="2048386" y="51875"/>
          <a:ext cx="7478991" cy="103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EU</a:t>
          </a:r>
        </a:p>
      </dsp:txBody>
      <dsp:txXfrm>
        <a:off x="2048386" y="51875"/>
        <a:ext cx="7478991" cy="1037518"/>
      </dsp:txXfrm>
    </dsp:sp>
    <dsp:sp modelId="{E659A66C-F126-43ED-9413-D35EC7A76AC2}">
      <dsp:nvSpPr>
        <dsp:cNvPr id="0" name=""/>
        <dsp:cNvSpPr/>
      </dsp:nvSpPr>
      <dsp:spPr>
        <a:xfrm>
          <a:off x="1905475" y="1089394"/>
          <a:ext cx="7621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55602-DD95-468D-98DB-94143DFFC8BA}">
      <dsp:nvSpPr>
        <dsp:cNvPr id="0" name=""/>
        <dsp:cNvSpPr/>
      </dsp:nvSpPr>
      <dsp:spPr>
        <a:xfrm>
          <a:off x="2048386" y="1141270"/>
          <a:ext cx="7478991" cy="103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Evropského hospodářského prostoru</a:t>
          </a:r>
        </a:p>
      </dsp:txBody>
      <dsp:txXfrm>
        <a:off x="2048386" y="1141270"/>
        <a:ext cx="7478991" cy="1037518"/>
      </dsp:txXfrm>
    </dsp:sp>
    <dsp:sp modelId="{B7A5E1BA-1505-4F12-B57C-36A54BFD38D4}">
      <dsp:nvSpPr>
        <dsp:cNvPr id="0" name=""/>
        <dsp:cNvSpPr/>
      </dsp:nvSpPr>
      <dsp:spPr>
        <a:xfrm>
          <a:off x="1905475" y="2178789"/>
          <a:ext cx="7621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466A1-CF23-4C1D-A840-C585DD746C32}">
      <dsp:nvSpPr>
        <dsp:cNvPr id="0" name=""/>
        <dsp:cNvSpPr/>
      </dsp:nvSpPr>
      <dsp:spPr>
        <a:xfrm>
          <a:off x="2048386" y="2230665"/>
          <a:ext cx="7478991" cy="103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Švýcarska </a:t>
          </a:r>
          <a:br>
            <a:rPr lang="cs-CZ" sz="2900" kern="1200"/>
          </a:br>
          <a:endParaRPr lang="cs-CZ" sz="2900" kern="1200"/>
        </a:p>
      </dsp:txBody>
      <dsp:txXfrm>
        <a:off x="2048386" y="2230665"/>
        <a:ext cx="7478991" cy="1037518"/>
      </dsp:txXfrm>
    </dsp:sp>
    <dsp:sp modelId="{0030C93A-8998-4817-82AC-2ED63F38A8C7}">
      <dsp:nvSpPr>
        <dsp:cNvPr id="0" name=""/>
        <dsp:cNvSpPr/>
      </dsp:nvSpPr>
      <dsp:spPr>
        <a:xfrm>
          <a:off x="1905475" y="3268184"/>
          <a:ext cx="7621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A599C-2A57-45ED-8507-F66BAA582884}">
      <dsp:nvSpPr>
        <dsp:cNvPr id="0" name=""/>
        <dsp:cNvSpPr/>
      </dsp:nvSpPr>
      <dsp:spPr>
        <a:xfrm>
          <a:off x="513034" y="284205"/>
          <a:ext cx="9145220" cy="83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dirty="0"/>
            <a:t>Zapsaní k řádnému studiu, resp. zaměstnaní na </a:t>
          </a:r>
          <a:r>
            <a:rPr lang="cs-CZ" sz="2800" b="1" i="0" kern="1200" dirty="0"/>
            <a:t>oprávněné instituci v ČR nebo v Rakousku.</a:t>
          </a:r>
          <a:endParaRPr lang="cs-CZ" sz="2800" kern="1200" dirty="0"/>
        </a:p>
      </dsp:txBody>
      <dsp:txXfrm>
        <a:off x="513034" y="284205"/>
        <a:ext cx="9145220" cy="831383"/>
      </dsp:txXfrm>
    </dsp:sp>
    <dsp:sp modelId="{40534A6F-EC48-4E38-88C3-454AD59336C0}">
      <dsp:nvSpPr>
        <dsp:cNvPr id="0" name=""/>
        <dsp:cNvSpPr/>
      </dsp:nvSpPr>
      <dsp:spPr>
        <a:xfrm>
          <a:off x="513034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F8E5C-5411-465E-8A24-2C49C541360D}">
      <dsp:nvSpPr>
        <dsp:cNvPr id="0" name=""/>
        <dsp:cNvSpPr/>
      </dsp:nvSpPr>
      <dsp:spPr>
        <a:xfrm>
          <a:off x="1803526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BDCD2-3E18-480A-B0FA-40CBB89CE8C0}">
      <dsp:nvSpPr>
        <dsp:cNvPr id="0" name=""/>
        <dsp:cNvSpPr/>
      </dsp:nvSpPr>
      <dsp:spPr>
        <a:xfrm>
          <a:off x="3094018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61A41-DD8B-4A46-A6F9-7A3E1458111A}">
      <dsp:nvSpPr>
        <dsp:cNvPr id="0" name=""/>
        <dsp:cNvSpPr/>
      </dsp:nvSpPr>
      <dsp:spPr>
        <a:xfrm>
          <a:off x="4384510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C8A21-5055-4516-B51D-EBD4D6F93448}">
      <dsp:nvSpPr>
        <dsp:cNvPr id="0" name=""/>
        <dsp:cNvSpPr/>
      </dsp:nvSpPr>
      <dsp:spPr>
        <a:xfrm>
          <a:off x="5675003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0FA88-CE3A-474E-90E1-392E2891144A}">
      <dsp:nvSpPr>
        <dsp:cNvPr id="0" name=""/>
        <dsp:cNvSpPr/>
      </dsp:nvSpPr>
      <dsp:spPr>
        <a:xfrm>
          <a:off x="6965495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C2DBA-5F97-4C56-A80E-52AB62BA2C48}">
      <dsp:nvSpPr>
        <dsp:cNvPr id="0" name=""/>
        <dsp:cNvSpPr/>
      </dsp:nvSpPr>
      <dsp:spPr>
        <a:xfrm>
          <a:off x="8255987" y="1115588"/>
          <a:ext cx="1219362" cy="20322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B77CA-974F-409C-8BF8-36E2AD820623}">
      <dsp:nvSpPr>
        <dsp:cNvPr id="0" name=""/>
        <dsp:cNvSpPr/>
      </dsp:nvSpPr>
      <dsp:spPr>
        <a:xfrm>
          <a:off x="0" y="53730"/>
          <a:ext cx="9831824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0" kern="1200" dirty="0"/>
            <a:t>Rakousko:</a:t>
          </a:r>
          <a:endParaRPr lang="cs-CZ" sz="4100" kern="1200" dirty="0"/>
        </a:p>
      </dsp:txBody>
      <dsp:txXfrm>
        <a:off x="48005" y="101735"/>
        <a:ext cx="9735814" cy="887374"/>
      </dsp:txXfrm>
    </dsp:sp>
    <dsp:sp modelId="{A26D3DBB-C446-4C9E-BEBA-6A0DF7C89DAD}">
      <dsp:nvSpPr>
        <dsp:cNvPr id="0" name=""/>
        <dsp:cNvSpPr/>
      </dsp:nvSpPr>
      <dsp:spPr>
        <a:xfrm>
          <a:off x="0" y="1037115"/>
          <a:ext cx="9831824" cy="220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6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dirty="0">
              <a:hlinkClick xmlns:r="http://schemas.openxmlformats.org/officeDocument/2006/relationships" r:id="rId1"/>
            </a:rPr>
            <a:t>Veřejné univerzity 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hlinkClick xmlns:r="http://schemas.openxmlformats.org/officeDocument/2006/relationships" r:id="rId2"/>
            </a:rPr>
            <a:t>Odborné vysoké školy</a:t>
          </a:r>
          <a:endParaRPr lang="cs-CZ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hlinkClick xmlns:r="http://schemas.openxmlformats.org/officeDocument/2006/relationships" r:id="rId3"/>
            </a:rPr>
            <a:t>Pedagogické vysoké školy</a:t>
          </a:r>
          <a:endParaRPr lang="cs-CZ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hlinkClick xmlns:r="http://schemas.openxmlformats.org/officeDocument/2006/relationships" r:id="rId4"/>
            </a:rPr>
            <a:t>Akreditované soukromé univerzity</a:t>
          </a:r>
          <a:endParaRPr lang="cs-CZ" sz="3200" kern="1200"/>
        </a:p>
      </dsp:txBody>
      <dsp:txXfrm>
        <a:off x="0" y="1037115"/>
        <a:ext cx="9831824" cy="2206619"/>
      </dsp:txXfrm>
    </dsp:sp>
    <dsp:sp modelId="{AC3BC126-EC75-4B12-8047-D3273993F286}">
      <dsp:nvSpPr>
        <dsp:cNvPr id="0" name=""/>
        <dsp:cNvSpPr/>
      </dsp:nvSpPr>
      <dsp:spPr>
        <a:xfrm>
          <a:off x="0" y="3243735"/>
          <a:ext cx="9831824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0" kern="1200" dirty="0"/>
            <a:t>ČR: </a:t>
          </a:r>
          <a:endParaRPr lang="cs-CZ" sz="4100" kern="1200" dirty="0"/>
        </a:p>
      </dsp:txBody>
      <dsp:txXfrm>
        <a:off x="48005" y="3291740"/>
        <a:ext cx="9735814" cy="887374"/>
      </dsp:txXfrm>
    </dsp:sp>
    <dsp:sp modelId="{C16EF572-1E46-4502-8414-9703A1BEF247}">
      <dsp:nvSpPr>
        <dsp:cNvPr id="0" name=""/>
        <dsp:cNvSpPr/>
      </dsp:nvSpPr>
      <dsp:spPr>
        <a:xfrm>
          <a:off x="0" y="4227120"/>
          <a:ext cx="983182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6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i="0" kern="1200">
              <a:hlinkClick xmlns:r="http://schemas.openxmlformats.org/officeDocument/2006/relationships" r:id="rId5"/>
            </a:rPr>
            <a:t>Veřejné vysoké školy</a:t>
          </a:r>
          <a:endParaRPr lang="cs-CZ" sz="3200" kern="1200"/>
        </a:p>
      </dsp:txBody>
      <dsp:txXfrm>
        <a:off x="0" y="4227120"/>
        <a:ext cx="9831824" cy="678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D510C-9847-446A-AD8E-E64128936C8A}">
      <dsp:nvSpPr>
        <dsp:cNvPr id="0" name=""/>
        <dsp:cNvSpPr/>
      </dsp:nvSpPr>
      <dsp:spPr>
        <a:xfrm>
          <a:off x="3072" y="1093901"/>
          <a:ext cx="299563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cílová skupina:</a:t>
          </a:r>
          <a:endParaRPr lang="cs-CZ" sz="3300" kern="1200" dirty="0"/>
        </a:p>
      </dsp:txBody>
      <dsp:txXfrm>
        <a:off x="3072" y="1093901"/>
        <a:ext cx="2995633" cy="950400"/>
      </dsp:txXfrm>
    </dsp:sp>
    <dsp:sp modelId="{ACA0D6CE-6734-48A2-9EEC-9CABC9E2BA18}">
      <dsp:nvSpPr>
        <dsp:cNvPr id="0" name=""/>
        <dsp:cNvSpPr/>
      </dsp:nvSpPr>
      <dsp:spPr>
        <a:xfrm>
          <a:off x="3072" y="2044301"/>
          <a:ext cx="2995633" cy="18216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de-DE" sz="3300" b="0" kern="1200" dirty="0" err="1"/>
            <a:t>student</a:t>
          </a:r>
          <a:r>
            <a:rPr lang="cs-CZ" sz="3300" b="0" kern="1200" dirty="0"/>
            <a:t>i</a:t>
          </a:r>
          <a:r>
            <a:rPr lang="de-DE" sz="3300" b="0" kern="1200" dirty="0"/>
            <a:t> </a:t>
          </a:r>
          <a:r>
            <a:rPr lang="cs-CZ" sz="3300" b="0" kern="1200" dirty="0"/>
            <a:t>MSP</a:t>
          </a:r>
        </a:p>
        <a:p>
          <a:pPr marL="285750" lvl="1" indent="-285750" algn="ctr" defTabSz="14668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cs-CZ" sz="3300" b="0" kern="1200" dirty="0"/>
            <a:t>a DSP</a:t>
          </a:r>
        </a:p>
      </dsp:txBody>
      <dsp:txXfrm>
        <a:off x="3072" y="2044301"/>
        <a:ext cx="2995633" cy="1821607"/>
      </dsp:txXfrm>
    </dsp:sp>
    <dsp:sp modelId="{6CAEDEBC-9308-46A6-AAE6-DB2D4279AFEB}">
      <dsp:nvSpPr>
        <dsp:cNvPr id="0" name=""/>
        <dsp:cNvSpPr/>
      </dsp:nvSpPr>
      <dsp:spPr>
        <a:xfrm>
          <a:off x="3418095" y="1093901"/>
          <a:ext cx="299563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účel:</a:t>
          </a:r>
          <a:endParaRPr lang="cs-CZ" sz="3300" kern="1200" dirty="0"/>
        </a:p>
      </dsp:txBody>
      <dsp:txXfrm>
        <a:off x="3418095" y="1093901"/>
        <a:ext cx="2995633" cy="950400"/>
      </dsp:txXfrm>
    </dsp:sp>
    <dsp:sp modelId="{B87782E7-5C5D-4657-8829-2C46250DFBB7}">
      <dsp:nvSpPr>
        <dsp:cNvPr id="0" name=""/>
        <dsp:cNvSpPr/>
      </dsp:nvSpPr>
      <dsp:spPr>
        <a:xfrm>
          <a:off x="3418095" y="2044301"/>
          <a:ext cx="2995633" cy="18216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300" b="0" kern="1200" dirty="0"/>
            <a:t>Příprava závěrečné práce</a:t>
          </a:r>
        </a:p>
      </dsp:txBody>
      <dsp:txXfrm>
        <a:off x="3418095" y="2044301"/>
        <a:ext cx="2995633" cy="1821607"/>
      </dsp:txXfrm>
    </dsp:sp>
    <dsp:sp modelId="{0E6FC966-01E1-4975-8C6C-FF8B40FCAF5F}">
      <dsp:nvSpPr>
        <dsp:cNvPr id="0" name=""/>
        <dsp:cNvSpPr/>
      </dsp:nvSpPr>
      <dsp:spPr>
        <a:xfrm>
          <a:off x="6833117" y="1093901"/>
          <a:ext cx="299563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doba trvání:</a:t>
          </a:r>
          <a:endParaRPr lang="cs-CZ" sz="3300" kern="1200" dirty="0"/>
        </a:p>
      </dsp:txBody>
      <dsp:txXfrm>
        <a:off x="6833117" y="1093901"/>
        <a:ext cx="2995633" cy="950400"/>
      </dsp:txXfrm>
    </dsp:sp>
    <dsp:sp modelId="{9EB0CD38-2833-4511-A4D3-957E1065CA05}">
      <dsp:nvSpPr>
        <dsp:cNvPr id="0" name=""/>
        <dsp:cNvSpPr/>
      </dsp:nvSpPr>
      <dsp:spPr>
        <a:xfrm>
          <a:off x="6833117" y="2044301"/>
          <a:ext cx="2995633" cy="18216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300" b="0" kern="1200" dirty="0"/>
            <a:t>1 - 5 měsíců</a:t>
          </a:r>
        </a:p>
      </dsp:txBody>
      <dsp:txXfrm>
        <a:off x="6833117" y="2044301"/>
        <a:ext cx="2995633" cy="1821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3ECBF-DDFE-4E4D-BC53-C8DCEEBA01DC}">
      <dsp:nvSpPr>
        <dsp:cNvPr id="0" name=""/>
        <dsp:cNvSpPr/>
      </dsp:nvSpPr>
      <dsp:spPr>
        <a:xfrm>
          <a:off x="3072" y="596322"/>
          <a:ext cx="2995633" cy="119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cílová skupina:</a:t>
          </a:r>
          <a:br>
            <a:rPr lang="cs-CZ" sz="3300" b="1" kern="1200" dirty="0"/>
          </a:br>
          <a:endParaRPr lang="cs-CZ" sz="3300" kern="1200" dirty="0"/>
        </a:p>
      </dsp:txBody>
      <dsp:txXfrm>
        <a:off x="3072" y="596322"/>
        <a:ext cx="2995633" cy="1190508"/>
      </dsp:txXfrm>
    </dsp:sp>
    <dsp:sp modelId="{2A70A4C3-EFA6-469D-9396-5895CB4E3E7F}">
      <dsp:nvSpPr>
        <dsp:cNvPr id="0" name=""/>
        <dsp:cNvSpPr/>
      </dsp:nvSpPr>
      <dsp:spPr>
        <a:xfrm>
          <a:off x="3072" y="1786830"/>
          <a:ext cx="2995633" cy="2309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300" b="0" kern="1200" dirty="0"/>
            <a:t>akademičtí</a:t>
          </a: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300" b="0" kern="1200" dirty="0"/>
            <a:t>pracovníci</a:t>
          </a:r>
        </a:p>
      </dsp:txBody>
      <dsp:txXfrm>
        <a:off x="3072" y="1786830"/>
        <a:ext cx="2995633" cy="2309917"/>
      </dsp:txXfrm>
    </dsp:sp>
    <dsp:sp modelId="{4C0BDE79-DAD1-4D7F-BEDC-2CE37B7A46D8}">
      <dsp:nvSpPr>
        <dsp:cNvPr id="0" name=""/>
        <dsp:cNvSpPr/>
      </dsp:nvSpPr>
      <dsp:spPr>
        <a:xfrm>
          <a:off x="3418095" y="596322"/>
          <a:ext cx="2995633" cy="119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účel:</a:t>
          </a:r>
          <a:br>
            <a:rPr lang="cs-CZ" sz="3300" b="1" kern="1200" dirty="0"/>
          </a:br>
          <a:endParaRPr lang="cs-CZ" sz="3300" kern="1200" dirty="0"/>
        </a:p>
      </dsp:txBody>
      <dsp:txXfrm>
        <a:off x="3418095" y="596322"/>
        <a:ext cx="2995633" cy="1190508"/>
      </dsp:txXfrm>
    </dsp:sp>
    <dsp:sp modelId="{4EFC3ABF-200C-4764-AC17-1B88B015C1FD}">
      <dsp:nvSpPr>
        <dsp:cNvPr id="0" name=""/>
        <dsp:cNvSpPr/>
      </dsp:nvSpPr>
      <dsp:spPr>
        <a:xfrm>
          <a:off x="3418095" y="1786830"/>
          <a:ext cx="2995633" cy="2309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300" b="0" kern="1200" dirty="0"/>
            <a:t>krátkodobé výzkumné/ přednáškové pobyty</a:t>
          </a:r>
        </a:p>
      </dsp:txBody>
      <dsp:txXfrm>
        <a:off x="3418095" y="1786830"/>
        <a:ext cx="2995633" cy="2309917"/>
      </dsp:txXfrm>
    </dsp:sp>
    <dsp:sp modelId="{571A8582-81EA-4A65-829D-EDF89B30143C}">
      <dsp:nvSpPr>
        <dsp:cNvPr id="0" name=""/>
        <dsp:cNvSpPr/>
      </dsp:nvSpPr>
      <dsp:spPr>
        <a:xfrm>
          <a:off x="6833117" y="596322"/>
          <a:ext cx="2995633" cy="1190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 dirty="0"/>
            <a:t>doba trvání:</a:t>
          </a:r>
          <a:br>
            <a:rPr lang="cs-CZ" sz="3300" b="1" kern="1200" dirty="0"/>
          </a:br>
          <a:endParaRPr lang="cs-CZ" sz="3300" kern="1200" dirty="0"/>
        </a:p>
      </dsp:txBody>
      <dsp:txXfrm>
        <a:off x="6833117" y="596322"/>
        <a:ext cx="2995633" cy="1190508"/>
      </dsp:txXfrm>
    </dsp:sp>
    <dsp:sp modelId="{E7C02DEC-BB8E-4BE4-A56C-AB1076E5DC79}">
      <dsp:nvSpPr>
        <dsp:cNvPr id="0" name=""/>
        <dsp:cNvSpPr/>
      </dsp:nvSpPr>
      <dsp:spPr>
        <a:xfrm>
          <a:off x="6833117" y="1786830"/>
          <a:ext cx="2995633" cy="2309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300" b="0" kern="1200" dirty="0"/>
            <a:t>1 - 3 měsíce </a:t>
          </a:r>
        </a:p>
      </dsp:txBody>
      <dsp:txXfrm>
        <a:off x="6833117" y="1786830"/>
        <a:ext cx="2995633" cy="2309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84742-492C-4061-912F-E3BA315E61C5}">
      <dsp:nvSpPr>
        <dsp:cNvPr id="0" name=""/>
        <dsp:cNvSpPr/>
      </dsp:nvSpPr>
      <dsp:spPr>
        <a:xfrm>
          <a:off x="3072" y="520971"/>
          <a:ext cx="2995633" cy="1155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cílová skupina:</a:t>
          </a:r>
          <a:br>
            <a:rPr lang="cs-CZ" sz="3200" b="1" kern="1200" dirty="0"/>
          </a:br>
          <a:r>
            <a:rPr lang="cs-CZ" sz="3200" b="1" kern="1200" dirty="0"/>
            <a:t>                            </a:t>
          </a:r>
          <a:endParaRPr lang="cs-CZ" sz="3200" kern="1200" dirty="0"/>
        </a:p>
      </dsp:txBody>
      <dsp:txXfrm>
        <a:off x="3072" y="520971"/>
        <a:ext cx="2995633" cy="1155026"/>
      </dsp:txXfrm>
    </dsp:sp>
    <dsp:sp modelId="{8929DFA8-B0B7-4926-922B-19CD981ED9F0}">
      <dsp:nvSpPr>
        <dsp:cNvPr id="0" name=""/>
        <dsp:cNvSpPr/>
      </dsp:nvSpPr>
      <dsp:spPr>
        <a:xfrm>
          <a:off x="3072" y="1675997"/>
          <a:ext cx="2995633" cy="2762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 err="1"/>
            <a:t>postdoktorandi</a:t>
          </a:r>
          <a:r>
            <a:rPr lang="cs-CZ" sz="3200" b="0" kern="1200" dirty="0"/>
            <a:t> do 10 let po obhajobě disertační práce</a:t>
          </a:r>
        </a:p>
      </dsp:txBody>
      <dsp:txXfrm>
        <a:off x="3072" y="1675997"/>
        <a:ext cx="2995633" cy="2762842"/>
      </dsp:txXfrm>
    </dsp:sp>
    <dsp:sp modelId="{CE97E2FF-407C-4EAB-8333-142C29F10D4E}">
      <dsp:nvSpPr>
        <dsp:cNvPr id="0" name=""/>
        <dsp:cNvSpPr/>
      </dsp:nvSpPr>
      <dsp:spPr>
        <a:xfrm>
          <a:off x="3418095" y="520971"/>
          <a:ext cx="2995633" cy="1155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účel:</a:t>
          </a:r>
          <a:endParaRPr lang="cs-CZ" sz="3200" kern="1200" dirty="0"/>
        </a:p>
      </dsp:txBody>
      <dsp:txXfrm>
        <a:off x="3418095" y="520971"/>
        <a:ext cx="2995633" cy="1155026"/>
      </dsp:txXfrm>
    </dsp:sp>
    <dsp:sp modelId="{78F9483D-5E52-4845-9287-B3E7C49BC357}">
      <dsp:nvSpPr>
        <dsp:cNvPr id="0" name=""/>
        <dsp:cNvSpPr/>
      </dsp:nvSpPr>
      <dsp:spPr>
        <a:xfrm>
          <a:off x="3418095" y="1675997"/>
          <a:ext cx="2995633" cy="2762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/>
            <a:t>příprava</a:t>
          </a: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/>
            <a:t>již částečně rozpracované habilitační práce</a:t>
          </a:r>
        </a:p>
      </dsp:txBody>
      <dsp:txXfrm>
        <a:off x="3418095" y="1675997"/>
        <a:ext cx="2995633" cy="2762842"/>
      </dsp:txXfrm>
    </dsp:sp>
    <dsp:sp modelId="{50CF53B5-F5D1-4B43-9355-93F6DB23CF43}">
      <dsp:nvSpPr>
        <dsp:cNvPr id="0" name=""/>
        <dsp:cNvSpPr/>
      </dsp:nvSpPr>
      <dsp:spPr>
        <a:xfrm>
          <a:off x="6833117" y="520971"/>
          <a:ext cx="2995633" cy="1155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doba trvání:</a:t>
          </a:r>
          <a:endParaRPr lang="cs-CZ" sz="3200" kern="1200" dirty="0"/>
        </a:p>
      </dsp:txBody>
      <dsp:txXfrm>
        <a:off x="6833117" y="520971"/>
        <a:ext cx="2995633" cy="1155026"/>
      </dsp:txXfrm>
    </dsp:sp>
    <dsp:sp modelId="{835C18E2-79D0-435B-A3CD-702BE5049378}">
      <dsp:nvSpPr>
        <dsp:cNvPr id="0" name=""/>
        <dsp:cNvSpPr/>
      </dsp:nvSpPr>
      <dsp:spPr>
        <a:xfrm>
          <a:off x="6836190" y="1675997"/>
          <a:ext cx="2995633" cy="2762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/>
            <a:t>až 5 měsíců</a:t>
          </a:r>
        </a:p>
      </dsp:txBody>
      <dsp:txXfrm>
        <a:off x="6836190" y="1675997"/>
        <a:ext cx="2995633" cy="276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1CBBD21-5629-AD45-A181-4A547653BF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C70BCE-9599-8D43-83C1-6F208C02F9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875A-0890-6141-9E83-EB3B15173084}" type="datetimeFigureOut">
              <a:t>30.09.2021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4897CD-1719-CF4C-B533-1F845C40D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A1C04A-327D-2442-BEB8-104E474B7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BC7F0-0461-6743-8459-1ABBB8D59B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1DA69DED-62B4-8543-9F02-813B55598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04" y="1081160"/>
            <a:ext cx="8250310" cy="304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lang="cs-CZ" sz="5400" b="1" i="0" kern="1200">
                <a:solidFill>
                  <a:srgbClr val="42C0F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cs-CZ"/>
              <a:t>NÁZEV PREZENTACE VŠ VZDĚLÁVÁNÍ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80201A2-6747-AF4A-9C3C-3A3584F56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443"/>
          <a:stretch/>
        </p:blipFill>
        <p:spPr>
          <a:xfrm>
            <a:off x="9320156" y="314638"/>
            <a:ext cx="2566688" cy="6228054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EE4898C6-B9A1-624D-8FC1-523EEA5B1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7094" y="2827870"/>
            <a:ext cx="2456289" cy="3667136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FA38E2E2-1698-F54B-B8F6-BE7265FE528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408" y="5592575"/>
            <a:ext cx="4959858" cy="75196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D2658C1-559C-BE40-A756-74CDE5DBF993}"/>
              </a:ext>
            </a:extLst>
          </p:cNvPr>
          <p:cNvPicPr>
            <a:picLocks/>
          </p:cNvPicPr>
          <p:nvPr userDrawn="1"/>
        </p:nvPicPr>
        <p:blipFill rotWithShape="1">
          <a:blip r:embed="rId7"/>
          <a:srcRect r="-29122"/>
          <a:stretch/>
        </p:blipFill>
        <p:spPr>
          <a:xfrm>
            <a:off x="693338" y="4491723"/>
            <a:ext cx="6485334" cy="355600"/>
          </a:xfrm>
          <a:prstGeom prst="rect">
            <a:avLst/>
          </a:prstGeom>
        </p:spPr>
      </p:pic>
      <p:sp>
        <p:nvSpPr>
          <p:cNvPr id="21" name="Zástupný text 23">
            <a:extLst>
              <a:ext uri="{FF2B5EF4-FFF2-40B4-BE49-F238E27FC236}">
                <a16:creationId xmlns:a16="http://schemas.microsoft.com/office/drawing/2014/main" id="{72950989-6DA4-2345-AD27-553054968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28" y="4256032"/>
            <a:ext cx="5527417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2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cs-CZ"/>
              <a:t>Jméno</a:t>
            </a:r>
          </a:p>
        </p:txBody>
      </p:sp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10027FEB-F4B1-2D4E-9211-A770C6BB9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528" y="4808925"/>
            <a:ext cx="5527417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18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cs-CZ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82060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prezentace bez Era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691CA9FB-A7A6-7844-A11D-B0007902BB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03" y="1081160"/>
            <a:ext cx="8253167" cy="304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lang="cs-CZ" sz="5400" b="1" i="0" kern="1200">
                <a:solidFill>
                  <a:srgbClr val="42C0F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cs-CZ"/>
              <a:t>NÁZEV PREZENTACE VŠ VZDĚLÁVÁNÍ </a:t>
            </a:r>
            <a:br>
              <a:rPr lang="cs-CZ"/>
            </a:br>
            <a:r>
              <a:rPr lang="cs-CZ"/>
              <a:t>bez ERA+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DAC61A-83DF-1A45-93C2-B72D680DA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443"/>
          <a:stretch/>
        </p:blipFill>
        <p:spPr>
          <a:xfrm>
            <a:off x="9320156" y="314638"/>
            <a:ext cx="2566688" cy="622805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15FF541-5220-084B-8C0D-D225B08AFE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7094" y="2827870"/>
            <a:ext cx="2456289" cy="36671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9D8301-E7EE-F44B-BFAB-85E22C3379DA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r="-29122"/>
          <a:stretch/>
        </p:blipFill>
        <p:spPr>
          <a:xfrm>
            <a:off x="693338" y="4491723"/>
            <a:ext cx="6485334" cy="355600"/>
          </a:xfrm>
          <a:prstGeom prst="rect">
            <a:avLst/>
          </a:prstGeom>
        </p:spPr>
      </p:pic>
      <p:sp>
        <p:nvSpPr>
          <p:cNvPr id="19" name="Zástupný text 23">
            <a:extLst>
              <a:ext uri="{FF2B5EF4-FFF2-40B4-BE49-F238E27FC236}">
                <a16:creationId xmlns:a16="http://schemas.microsoft.com/office/drawing/2014/main" id="{834F3A5C-7B6F-FD49-927D-AFF061B066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28" y="4256032"/>
            <a:ext cx="5527417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2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cs-CZ"/>
              <a:t>Jméno</a:t>
            </a:r>
          </a:p>
        </p:txBody>
      </p:sp>
      <p:sp>
        <p:nvSpPr>
          <p:cNvPr id="20" name="Zástupný text 23">
            <a:extLst>
              <a:ext uri="{FF2B5EF4-FFF2-40B4-BE49-F238E27FC236}">
                <a16:creationId xmlns:a16="http://schemas.microsoft.com/office/drawing/2014/main" id="{292F9017-8D51-E141-BC81-B1C857C939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528" y="4808925"/>
            <a:ext cx="5527417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18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cs-CZ"/>
              <a:t>Datum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5798C56F-DB7A-9242-B089-97565A56D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1246"/>
          <a:stretch/>
        </p:blipFill>
        <p:spPr>
          <a:xfrm>
            <a:off x="401408" y="5592575"/>
            <a:ext cx="2914116" cy="7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7;p14">
            <a:extLst>
              <a:ext uri="{FF2B5EF4-FFF2-40B4-BE49-F238E27FC236}">
                <a16:creationId xmlns:a16="http://schemas.microsoft.com/office/drawing/2014/main" id="{4BFA2D1A-AF12-F54E-8FEE-A31FECEC4744}"/>
              </a:ext>
            </a:extLst>
          </p:cNvPr>
          <p:cNvSpPr/>
          <p:nvPr userDrawn="1"/>
        </p:nvSpPr>
        <p:spPr>
          <a:xfrm>
            <a:off x="334800" y="313200"/>
            <a:ext cx="8985356" cy="6235866"/>
          </a:xfrm>
          <a:prstGeom prst="rect">
            <a:avLst/>
          </a:prstGeom>
          <a:solidFill>
            <a:srgbClr val="42C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C7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A9EEB7-56F8-6446-A1EA-A827528D8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443"/>
          <a:stretch/>
        </p:blipFill>
        <p:spPr>
          <a:xfrm>
            <a:off x="9320156" y="314638"/>
            <a:ext cx="2566688" cy="6228054"/>
          </a:xfrm>
          <a:prstGeom prst="rect">
            <a:avLst/>
          </a:prstGeom>
        </p:spPr>
      </p:pic>
      <p:sp>
        <p:nvSpPr>
          <p:cNvPr id="9" name="Google Shape;98;p14">
            <a:extLst>
              <a:ext uri="{FF2B5EF4-FFF2-40B4-BE49-F238E27FC236}">
                <a16:creationId xmlns:a16="http://schemas.microsoft.com/office/drawing/2014/main" id="{E9B54162-5919-984F-999E-C5FA0319AD5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343274" y="1065978"/>
            <a:ext cx="4319997" cy="432000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80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0F4AF05-9617-FE43-9F5E-2BFA1E343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376" y="1274382"/>
            <a:ext cx="3888858" cy="38824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>
              <a:defRPr lang="cs-CZ" sz="3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předělového slidu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3681C0F-E63B-D347-9F83-4C900AE3B2F2}"/>
              </a:ext>
            </a:extLst>
          </p:cNvPr>
          <p:cNvSpPr/>
          <p:nvPr userDrawn="1"/>
        </p:nvSpPr>
        <p:spPr>
          <a:xfrm>
            <a:off x="5666847" y="4355920"/>
            <a:ext cx="1026826" cy="1026826"/>
          </a:xfrm>
          <a:prstGeom prst="rect">
            <a:avLst/>
          </a:prstGeom>
          <a:solidFill>
            <a:srgbClr val="42C0F1"/>
          </a:solidFill>
          <a:ln w="825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00EACAD3-67BA-134F-9C7A-842826233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487"/>
          <a:stretch/>
        </p:blipFill>
        <p:spPr>
          <a:xfrm>
            <a:off x="5665186" y="4305762"/>
            <a:ext cx="928049" cy="11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799" y="498353"/>
            <a:ext cx="9090225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000" b="1" i="0" u="none" strike="noStrike" cap="none">
                <a:solidFill>
                  <a:schemeClr val="dk1"/>
                </a:solidFill>
                <a:latin typeface="Open Sans ExtraBold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TEXTOVÉHO SLIDU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8C947B-0977-544A-8178-C6A386F14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" y="1583550"/>
            <a:ext cx="9831824" cy="4959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-288000">
              <a:lnSpc>
                <a:spcPct val="100000"/>
              </a:lnSpc>
              <a:spcBef>
                <a:spcPts val="0"/>
              </a:spcBef>
              <a:buSzPct val="60000"/>
              <a:buFont typeface=".Apple SD Gothic NeoI Regular"/>
              <a:buChar char="◼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58000" indent="-288000">
              <a:buSzPct val="100000"/>
              <a:buFont typeface="Systémové písmo"/>
              <a:buChar char="●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spcAft>
                <a:spcPts val="500"/>
              </a:spcAft>
              <a:buFontTx/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4B3F18-F294-DA4C-8BF0-43DE07710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000" y="513464"/>
            <a:ext cx="534240" cy="534240"/>
          </a:xfrm>
          <a:prstGeom prst="rect">
            <a:avLst/>
          </a:prstGeom>
          <a:solidFill>
            <a:srgbClr val="42C0F1"/>
          </a:solidFill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ADD942-75C1-2543-841B-6198F6FB3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798" r="46442"/>
          <a:stretch/>
        </p:blipFill>
        <p:spPr>
          <a:xfrm>
            <a:off x="10812766" y="314638"/>
            <a:ext cx="1074078" cy="6228054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9D4F8A8-6B33-B844-B901-C1669180BF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0320" y="5527798"/>
            <a:ext cx="816737" cy="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800" y="498353"/>
            <a:ext cx="8983132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000" b="1" i="0" u="none" strike="noStrike" cap="none">
                <a:solidFill>
                  <a:schemeClr val="dk1"/>
                </a:solidFill>
                <a:latin typeface="Open Sans ExtraBold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SLIDU S TABULKOU</a:t>
            </a:r>
          </a:p>
        </p:txBody>
      </p:sp>
      <p:sp>
        <p:nvSpPr>
          <p:cNvPr id="7" name="Zástupný symbol pro tabulku 4">
            <a:extLst>
              <a:ext uri="{FF2B5EF4-FFF2-40B4-BE49-F238E27FC236}">
                <a16:creationId xmlns:a16="http://schemas.microsoft.com/office/drawing/2014/main" id="{7EFF1899-32E1-4B41-9EC8-AA4B1B549B8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55200" y="1808164"/>
            <a:ext cx="9724732" cy="4454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na ikonu přidáte tabulku.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21D5B8-8FCF-8A4C-BE39-AE016C9AF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798" r="46442"/>
          <a:stretch/>
        </p:blipFill>
        <p:spPr>
          <a:xfrm>
            <a:off x="10812766" y="314638"/>
            <a:ext cx="1074078" cy="6228054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BC6452C-84FD-894F-A19D-3E4243A01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320" y="5527798"/>
            <a:ext cx="816737" cy="8167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AFF7BC-494A-F047-BE9D-F0E7C8EFA4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0000" y="513464"/>
            <a:ext cx="534240" cy="534240"/>
          </a:xfrm>
          <a:prstGeom prst="rect">
            <a:avLst/>
          </a:prstGeom>
          <a:solidFill>
            <a:srgbClr val="42C0F1"/>
          </a:solidFill>
        </p:spPr>
      </p:pic>
    </p:spTree>
    <p:extLst>
      <p:ext uri="{BB962C8B-B14F-4D97-AF65-F5344CB8AC3E}">
        <p14:creationId xmlns:p14="http://schemas.microsoft.com/office/powerpoint/2010/main" val="418092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799" y="498353"/>
            <a:ext cx="8983133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000" b="1" i="0" u="none" strike="noStrike" cap="none">
                <a:solidFill>
                  <a:schemeClr val="dk1"/>
                </a:solidFill>
                <a:latin typeface="Open Sans ExtraBold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SLIDU S GRAFEM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7DA5BEFE-B94F-7B47-BEB6-D19304C31E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0000" y="1807535"/>
            <a:ext cx="9749932" cy="4455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na ikonu přidáte graf.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F863E2-FD0E-BD4F-94D7-50FCA4CD4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798" r="46442"/>
          <a:stretch/>
        </p:blipFill>
        <p:spPr>
          <a:xfrm>
            <a:off x="10812766" y="314638"/>
            <a:ext cx="1074078" cy="622805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741D4DB-83AC-3B4B-8C0A-75516346C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320" y="5527798"/>
            <a:ext cx="816737" cy="816737"/>
          </a:xfrm>
          <a:prstGeom prst="rect">
            <a:avLst/>
          </a:prstGeom>
        </p:spPr>
      </p:pic>
      <p:pic>
        <p:nvPicPr>
          <p:cNvPr id="9" name="Google Shape;375;p22">
            <a:extLst>
              <a:ext uri="{FF2B5EF4-FFF2-40B4-BE49-F238E27FC236}">
                <a16:creationId xmlns:a16="http://schemas.microsoft.com/office/drawing/2014/main" id="{FFD63A9D-047C-4F47-996B-5756DD9AEC3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30000" y="513464"/>
            <a:ext cx="534240" cy="534240"/>
          </a:xfrm>
          <a:prstGeom prst="rect">
            <a:avLst/>
          </a:prstGeom>
          <a:solidFill>
            <a:srgbClr val="42C0F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poděkováním a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2AEB4EE-CD04-6844-A6E2-6EC3BD938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29122"/>
          <a:stretch/>
        </p:blipFill>
        <p:spPr>
          <a:xfrm>
            <a:off x="1101552" y="5035733"/>
            <a:ext cx="6502400" cy="355600"/>
          </a:xfrm>
          <a:prstGeom prst="rect">
            <a:avLst/>
          </a:prstGeom>
        </p:spPr>
      </p:pic>
      <p:sp>
        <p:nvSpPr>
          <p:cNvPr id="13" name="Zástupný text 23">
            <a:extLst>
              <a:ext uri="{FF2B5EF4-FFF2-40B4-BE49-F238E27FC236}">
                <a16:creationId xmlns:a16="http://schemas.microsoft.com/office/drawing/2014/main" id="{72003568-8E7C-7541-BF86-2F3CB3E48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446" y="4800006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2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Jméno</a:t>
            </a:r>
          </a:p>
        </p:txBody>
      </p:sp>
      <p:sp>
        <p:nvSpPr>
          <p:cNvPr id="16" name="Zástupný text 23">
            <a:extLst>
              <a:ext uri="{FF2B5EF4-FFF2-40B4-BE49-F238E27FC236}">
                <a16:creationId xmlns:a16="http://schemas.microsoft.com/office/drawing/2014/main" id="{3AC8023E-933F-C840-9A81-17DDB488F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1446" y="5352899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1800" b="0" i="0" u="none" strike="noStrike" kern="1200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Arial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osobní e-mail</a:t>
            </a:r>
          </a:p>
        </p:txBody>
      </p:sp>
      <p:sp>
        <p:nvSpPr>
          <p:cNvPr id="17" name="Google Shape;1425;p87">
            <a:extLst>
              <a:ext uri="{FF2B5EF4-FFF2-40B4-BE49-F238E27FC236}">
                <a16:creationId xmlns:a16="http://schemas.microsoft.com/office/drawing/2014/main" id="{C4E04060-E4D1-D547-950F-6E1F31FB534A}"/>
              </a:ext>
            </a:extLst>
          </p:cNvPr>
          <p:cNvSpPr txBox="1"/>
          <p:nvPr userDrawn="1"/>
        </p:nvSpPr>
        <p:spPr>
          <a:xfrm>
            <a:off x="1134596" y="1075759"/>
            <a:ext cx="2850776" cy="2850778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16000" tIns="216000" rIns="1080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Děkuji</a:t>
            </a:r>
            <a:br>
              <a:rPr lang="cs-CZ" sz="2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2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za pozornost.</a:t>
            </a:r>
          </a:p>
        </p:txBody>
      </p:sp>
      <p:sp>
        <p:nvSpPr>
          <p:cNvPr id="18" name="Google Shape;1426;p87">
            <a:extLst>
              <a:ext uri="{FF2B5EF4-FFF2-40B4-BE49-F238E27FC236}">
                <a16:creationId xmlns:a16="http://schemas.microsoft.com/office/drawing/2014/main" id="{3CA6A090-D871-AA4B-8A79-9F9728CD96F8}"/>
              </a:ext>
            </a:extLst>
          </p:cNvPr>
          <p:cNvSpPr txBox="1"/>
          <p:nvPr userDrawn="1"/>
        </p:nvSpPr>
        <p:spPr>
          <a:xfrm>
            <a:off x="3985372" y="3110695"/>
            <a:ext cx="815842" cy="815842"/>
          </a:xfrm>
          <a:prstGeom prst="rect">
            <a:avLst/>
          </a:prstGeom>
          <a:solidFill>
            <a:srgbClr val="42C0F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93A9166-7812-2249-ACE0-6290E854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8443"/>
          <a:stretch/>
        </p:blipFill>
        <p:spPr>
          <a:xfrm>
            <a:off x="9320156" y="314638"/>
            <a:ext cx="2566688" cy="6228054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33308034-00CE-FD4D-9E3D-8C5A23496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0320" y="5527798"/>
            <a:ext cx="816737" cy="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kontakty D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97;p14">
            <a:extLst>
              <a:ext uri="{FF2B5EF4-FFF2-40B4-BE49-F238E27FC236}">
                <a16:creationId xmlns:a16="http://schemas.microsoft.com/office/drawing/2014/main" id="{F7FC3A16-FBCC-1E49-BF19-FA74C1EDDDD9}"/>
              </a:ext>
            </a:extLst>
          </p:cNvPr>
          <p:cNvSpPr/>
          <p:nvPr userDrawn="1"/>
        </p:nvSpPr>
        <p:spPr>
          <a:xfrm>
            <a:off x="334800" y="316387"/>
            <a:ext cx="11552044" cy="6235866"/>
          </a:xfrm>
          <a:prstGeom prst="rect">
            <a:avLst/>
          </a:prstGeom>
          <a:solidFill>
            <a:srgbClr val="42C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C7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7D320BB5-D3E6-2943-9AB1-8B6305E79993}"/>
              </a:ext>
            </a:extLst>
          </p:cNvPr>
          <p:cNvGrpSpPr/>
          <p:nvPr userDrawn="1"/>
        </p:nvGrpSpPr>
        <p:grpSpPr>
          <a:xfrm>
            <a:off x="1006932" y="2473415"/>
            <a:ext cx="1044695" cy="1044695"/>
            <a:chOff x="2514317" y="720293"/>
            <a:chExt cx="1044695" cy="1044695"/>
          </a:xfrm>
        </p:grpSpPr>
        <p:sp>
          <p:nvSpPr>
            <p:cNvPr id="67" name="bk object 24">
              <a:extLst>
                <a:ext uri="{FF2B5EF4-FFF2-40B4-BE49-F238E27FC236}">
                  <a16:creationId xmlns:a16="http://schemas.microsoft.com/office/drawing/2014/main" id="{177DA733-8FBC-C84A-AA11-B50464882CBA}"/>
                </a:ext>
              </a:extLst>
            </p:cNvPr>
            <p:cNvSpPr/>
            <p:nvPr/>
          </p:nvSpPr>
          <p:spPr>
            <a:xfrm>
              <a:off x="2514317" y="720293"/>
              <a:ext cx="1044695" cy="1044695"/>
            </a:xfrm>
            <a:custGeom>
              <a:avLst/>
              <a:gdLst/>
              <a:ahLst/>
              <a:cxnLst/>
              <a:rect l="l" t="t" r="r" b="b"/>
              <a:pathLst>
                <a:path w="847089" h="847089">
                  <a:moveTo>
                    <a:pt x="0" y="846963"/>
                  </a:moveTo>
                  <a:lnTo>
                    <a:pt x="846963" y="846963"/>
                  </a:lnTo>
                  <a:lnTo>
                    <a:pt x="846963" y="0"/>
                  </a:lnTo>
                  <a:lnTo>
                    <a:pt x="0" y="0"/>
                  </a:lnTo>
                  <a:lnTo>
                    <a:pt x="0" y="846963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40">
              <a:extLst>
                <a:ext uri="{FF2B5EF4-FFF2-40B4-BE49-F238E27FC236}">
                  <a16:creationId xmlns:a16="http://schemas.microsoft.com/office/drawing/2014/main" id="{1187A5F6-3946-2D40-9C14-302F84E4BFE0}"/>
                </a:ext>
              </a:extLst>
            </p:cNvPr>
            <p:cNvSpPr/>
            <p:nvPr/>
          </p:nvSpPr>
          <p:spPr>
            <a:xfrm>
              <a:off x="2698780" y="1117087"/>
              <a:ext cx="90060" cy="110421"/>
            </a:xfrm>
            <a:custGeom>
              <a:avLst/>
              <a:gdLst/>
              <a:ahLst/>
              <a:cxnLst/>
              <a:rect l="l" t="t" r="r" b="b"/>
              <a:pathLst>
                <a:path w="73025" h="89534">
                  <a:moveTo>
                    <a:pt x="72745" y="0"/>
                  </a:moveTo>
                  <a:lnTo>
                    <a:pt x="0" y="8939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41">
              <a:extLst>
                <a:ext uri="{FF2B5EF4-FFF2-40B4-BE49-F238E27FC236}">
                  <a16:creationId xmlns:a16="http://schemas.microsoft.com/office/drawing/2014/main" id="{0D2E743B-C27C-604C-BF5D-77A136008339}"/>
                </a:ext>
              </a:extLst>
            </p:cNvPr>
            <p:cNvSpPr/>
            <p:nvPr/>
          </p:nvSpPr>
          <p:spPr>
            <a:xfrm>
              <a:off x="3283575" y="1115739"/>
              <a:ext cx="90843" cy="111988"/>
            </a:xfrm>
            <a:custGeom>
              <a:avLst/>
              <a:gdLst/>
              <a:ahLst/>
              <a:cxnLst/>
              <a:rect l="l" t="t" r="r" b="b"/>
              <a:pathLst>
                <a:path w="73660" h="90805">
                  <a:moveTo>
                    <a:pt x="73634" y="904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42">
              <a:extLst>
                <a:ext uri="{FF2B5EF4-FFF2-40B4-BE49-F238E27FC236}">
                  <a16:creationId xmlns:a16="http://schemas.microsoft.com/office/drawing/2014/main" id="{F581A87A-73BB-0347-A301-9F5BB3807E3D}"/>
                </a:ext>
              </a:extLst>
            </p:cNvPr>
            <p:cNvSpPr/>
            <p:nvPr/>
          </p:nvSpPr>
          <p:spPr>
            <a:xfrm>
              <a:off x="2701287" y="1218955"/>
              <a:ext cx="671142" cy="384517"/>
            </a:xfrm>
            <a:custGeom>
              <a:avLst/>
              <a:gdLst/>
              <a:ahLst/>
              <a:cxnLst/>
              <a:rect l="l" t="t" r="r" b="b"/>
              <a:pathLst>
                <a:path w="544194" h="311784">
                  <a:moveTo>
                    <a:pt x="543750" y="0"/>
                  </a:moveTo>
                  <a:lnTo>
                    <a:pt x="543750" y="311327"/>
                  </a:lnTo>
                  <a:lnTo>
                    <a:pt x="0" y="31132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43">
              <a:extLst>
                <a:ext uri="{FF2B5EF4-FFF2-40B4-BE49-F238E27FC236}">
                  <a16:creationId xmlns:a16="http://schemas.microsoft.com/office/drawing/2014/main" id="{81EC0586-C9E5-7C45-BA03-58647352990E}"/>
                </a:ext>
              </a:extLst>
            </p:cNvPr>
            <p:cNvSpPr/>
            <p:nvPr/>
          </p:nvSpPr>
          <p:spPr>
            <a:xfrm>
              <a:off x="2704012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45" y="0"/>
                  </a:moveTo>
                  <a:lnTo>
                    <a:pt x="0" y="1474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44">
              <a:extLst>
                <a:ext uri="{FF2B5EF4-FFF2-40B4-BE49-F238E27FC236}">
                  <a16:creationId xmlns:a16="http://schemas.microsoft.com/office/drawing/2014/main" id="{5BCC08DE-8E09-AA41-80FA-6003384CE6DB}"/>
                </a:ext>
              </a:extLst>
            </p:cNvPr>
            <p:cNvSpPr/>
            <p:nvPr/>
          </p:nvSpPr>
          <p:spPr>
            <a:xfrm>
              <a:off x="3168815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32" y="1474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45">
              <a:extLst>
                <a:ext uri="{FF2B5EF4-FFF2-40B4-BE49-F238E27FC236}">
                  <a16:creationId xmlns:a16="http://schemas.microsoft.com/office/drawing/2014/main" id="{D14EE614-FAB5-2D46-9A45-E12E9468E49F}"/>
                </a:ext>
              </a:extLst>
            </p:cNvPr>
            <p:cNvSpPr/>
            <p:nvPr/>
          </p:nvSpPr>
          <p:spPr>
            <a:xfrm>
              <a:off x="2791910" y="895679"/>
              <a:ext cx="489456" cy="523914"/>
            </a:xfrm>
            <a:custGeom>
              <a:avLst/>
              <a:gdLst/>
              <a:ahLst/>
              <a:cxnLst/>
              <a:rect l="l" t="t" r="r" b="b"/>
              <a:pathLst>
                <a:path w="396875" h="424815">
                  <a:moveTo>
                    <a:pt x="396798" y="0"/>
                  </a:moveTo>
                  <a:lnTo>
                    <a:pt x="0" y="0"/>
                  </a:lnTo>
                  <a:lnTo>
                    <a:pt x="0" y="330238"/>
                  </a:lnTo>
                  <a:lnTo>
                    <a:pt x="92176" y="424599"/>
                  </a:lnTo>
                  <a:lnTo>
                    <a:pt x="304609" y="424599"/>
                  </a:lnTo>
                  <a:lnTo>
                    <a:pt x="396798" y="330238"/>
                  </a:lnTo>
                  <a:lnTo>
                    <a:pt x="396798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46">
              <a:extLst>
                <a:ext uri="{FF2B5EF4-FFF2-40B4-BE49-F238E27FC236}">
                  <a16:creationId xmlns:a16="http://schemas.microsoft.com/office/drawing/2014/main" id="{F1BC4371-B43F-4347-90FD-11C957B21C1C}"/>
                </a:ext>
              </a:extLst>
            </p:cNvPr>
            <p:cNvSpPr/>
            <p:nvPr/>
          </p:nvSpPr>
          <p:spPr>
            <a:xfrm>
              <a:off x="2900342" y="1022782"/>
              <a:ext cx="269589" cy="2771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47">
              <a:extLst>
                <a:ext uri="{FF2B5EF4-FFF2-40B4-BE49-F238E27FC236}">
                  <a16:creationId xmlns:a16="http://schemas.microsoft.com/office/drawing/2014/main" id="{84422E46-FAD0-BF4E-87AB-1AD1DB701C9E}"/>
                </a:ext>
              </a:extLst>
            </p:cNvPr>
            <p:cNvSpPr/>
            <p:nvPr/>
          </p:nvSpPr>
          <p:spPr>
            <a:xfrm>
              <a:off x="2706424" y="1219738"/>
              <a:ext cx="660962" cy="199698"/>
            </a:xfrm>
            <a:custGeom>
              <a:avLst/>
              <a:gdLst/>
              <a:ahLst/>
              <a:cxnLst/>
              <a:rect l="l" t="t" r="r" b="b"/>
              <a:pathLst>
                <a:path w="535939" h="161925">
                  <a:moveTo>
                    <a:pt x="0" y="0"/>
                  </a:moveTo>
                  <a:lnTo>
                    <a:pt x="167690" y="161836"/>
                  </a:lnTo>
                  <a:lnTo>
                    <a:pt x="367728" y="161836"/>
                  </a:lnTo>
                  <a:lnTo>
                    <a:pt x="53541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07214D7F-E85A-CB48-994E-067E65BDBC10}"/>
              </a:ext>
            </a:extLst>
          </p:cNvPr>
          <p:cNvGrpSpPr/>
          <p:nvPr userDrawn="1"/>
        </p:nvGrpSpPr>
        <p:grpSpPr>
          <a:xfrm>
            <a:off x="2061576" y="3060684"/>
            <a:ext cx="722046" cy="872133"/>
            <a:chOff x="3236363" y="1610531"/>
            <a:chExt cx="722046" cy="872133"/>
          </a:xfrm>
        </p:grpSpPr>
        <p:sp>
          <p:nvSpPr>
            <p:cNvPr id="77" name="bk object 30">
              <a:extLst>
                <a:ext uri="{FF2B5EF4-FFF2-40B4-BE49-F238E27FC236}">
                  <a16:creationId xmlns:a16="http://schemas.microsoft.com/office/drawing/2014/main" id="{00A068CB-6ACA-C24B-B53A-BD3CF4184690}"/>
                </a:ext>
              </a:extLst>
            </p:cNvPr>
            <p:cNvSpPr/>
            <p:nvPr/>
          </p:nvSpPr>
          <p:spPr>
            <a:xfrm>
              <a:off x="3236363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0" y="585470"/>
                  </a:moveTo>
                  <a:lnTo>
                    <a:pt x="585470" y="585470"/>
                  </a:lnTo>
                  <a:lnTo>
                    <a:pt x="585470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31">
              <a:extLst>
                <a:ext uri="{FF2B5EF4-FFF2-40B4-BE49-F238E27FC236}">
                  <a16:creationId xmlns:a16="http://schemas.microsoft.com/office/drawing/2014/main" id="{52167A51-B896-5441-BB5E-711A43402A6D}"/>
                </a:ext>
              </a:extLst>
            </p:cNvPr>
            <p:cNvSpPr/>
            <p:nvPr/>
          </p:nvSpPr>
          <p:spPr>
            <a:xfrm>
              <a:off x="3370976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32">
              <a:extLst>
                <a:ext uri="{FF2B5EF4-FFF2-40B4-BE49-F238E27FC236}">
                  <a16:creationId xmlns:a16="http://schemas.microsoft.com/office/drawing/2014/main" id="{56562F5F-E54D-3149-8552-77A41E2C0357}"/>
                </a:ext>
              </a:extLst>
            </p:cNvPr>
            <p:cNvSpPr/>
            <p:nvPr/>
          </p:nvSpPr>
          <p:spPr>
            <a:xfrm>
              <a:off x="3558394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33">
              <a:extLst>
                <a:ext uri="{FF2B5EF4-FFF2-40B4-BE49-F238E27FC236}">
                  <a16:creationId xmlns:a16="http://schemas.microsoft.com/office/drawing/2014/main" id="{AA141AD1-BDE5-E24D-96EB-75CE7DDC256F}"/>
                </a:ext>
              </a:extLst>
            </p:cNvPr>
            <p:cNvSpPr/>
            <p:nvPr/>
          </p:nvSpPr>
          <p:spPr>
            <a:xfrm>
              <a:off x="3745815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34">
              <a:extLst>
                <a:ext uri="{FF2B5EF4-FFF2-40B4-BE49-F238E27FC236}">
                  <a16:creationId xmlns:a16="http://schemas.microsoft.com/office/drawing/2014/main" id="{CA3D0E74-53F2-A841-9AD9-2E0850CE7C30}"/>
                </a:ext>
              </a:extLst>
            </p:cNvPr>
            <p:cNvSpPr/>
            <p:nvPr/>
          </p:nvSpPr>
          <p:spPr>
            <a:xfrm>
              <a:off x="3370976" y="2087074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35">
              <a:extLst>
                <a:ext uri="{FF2B5EF4-FFF2-40B4-BE49-F238E27FC236}">
                  <a16:creationId xmlns:a16="http://schemas.microsoft.com/office/drawing/2014/main" id="{FB26D223-159D-9042-A335-934A9CCA2CA7}"/>
                </a:ext>
              </a:extLst>
            </p:cNvPr>
            <p:cNvSpPr/>
            <p:nvPr/>
          </p:nvSpPr>
          <p:spPr>
            <a:xfrm>
              <a:off x="3558394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36">
              <a:extLst>
                <a:ext uri="{FF2B5EF4-FFF2-40B4-BE49-F238E27FC236}">
                  <a16:creationId xmlns:a16="http://schemas.microsoft.com/office/drawing/2014/main" id="{2E978F47-1074-AA48-A9C9-FA225BE5A6FA}"/>
                </a:ext>
              </a:extLst>
            </p:cNvPr>
            <p:cNvSpPr/>
            <p:nvPr/>
          </p:nvSpPr>
          <p:spPr>
            <a:xfrm>
              <a:off x="3745815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37">
              <a:extLst>
                <a:ext uri="{FF2B5EF4-FFF2-40B4-BE49-F238E27FC236}">
                  <a16:creationId xmlns:a16="http://schemas.microsoft.com/office/drawing/2014/main" id="{9C1301F5-5651-D748-A963-3BA01CCCE287}"/>
                </a:ext>
              </a:extLst>
            </p:cNvPr>
            <p:cNvSpPr/>
            <p:nvPr/>
          </p:nvSpPr>
          <p:spPr>
            <a:xfrm>
              <a:off x="3370976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38">
              <a:extLst>
                <a:ext uri="{FF2B5EF4-FFF2-40B4-BE49-F238E27FC236}">
                  <a16:creationId xmlns:a16="http://schemas.microsoft.com/office/drawing/2014/main" id="{27CFCBD0-A92C-6348-9410-04FAB7D80C5A}"/>
                </a:ext>
              </a:extLst>
            </p:cNvPr>
            <p:cNvSpPr/>
            <p:nvPr/>
          </p:nvSpPr>
          <p:spPr>
            <a:xfrm>
              <a:off x="3558394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39">
              <a:extLst>
                <a:ext uri="{FF2B5EF4-FFF2-40B4-BE49-F238E27FC236}">
                  <a16:creationId xmlns:a16="http://schemas.microsoft.com/office/drawing/2014/main" id="{CF170545-7000-EC44-AC6C-1DDAF1DEDE72}"/>
                </a:ext>
              </a:extLst>
            </p:cNvPr>
            <p:cNvSpPr/>
            <p:nvPr/>
          </p:nvSpPr>
          <p:spPr>
            <a:xfrm>
              <a:off x="3745815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42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52">
              <a:extLst>
                <a:ext uri="{FF2B5EF4-FFF2-40B4-BE49-F238E27FC236}">
                  <a16:creationId xmlns:a16="http://schemas.microsoft.com/office/drawing/2014/main" id="{A6463404-F766-1241-B4A5-FAC0A62549F1}"/>
                </a:ext>
              </a:extLst>
            </p:cNvPr>
            <p:cNvSpPr/>
            <p:nvPr/>
          </p:nvSpPr>
          <p:spPr>
            <a:xfrm>
              <a:off x="3887401" y="1610531"/>
              <a:ext cx="19578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786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41C47134-65F4-7F45-8711-E5EAC11D70BF}"/>
              </a:ext>
            </a:extLst>
          </p:cNvPr>
          <p:cNvGrpSpPr/>
          <p:nvPr userDrawn="1"/>
        </p:nvGrpSpPr>
        <p:grpSpPr>
          <a:xfrm>
            <a:off x="1381914" y="3525490"/>
            <a:ext cx="676624" cy="676624"/>
            <a:chOff x="3559201" y="1084527"/>
            <a:chExt cx="676624" cy="676624"/>
          </a:xfrm>
        </p:grpSpPr>
        <p:sp>
          <p:nvSpPr>
            <p:cNvPr id="89" name="bk object 28">
              <a:extLst>
                <a:ext uri="{FF2B5EF4-FFF2-40B4-BE49-F238E27FC236}">
                  <a16:creationId xmlns:a16="http://schemas.microsoft.com/office/drawing/2014/main" id="{F2B2C48C-2E1C-B240-B77C-343A92B48936}"/>
                </a:ext>
              </a:extLst>
            </p:cNvPr>
            <p:cNvSpPr/>
            <p:nvPr/>
          </p:nvSpPr>
          <p:spPr>
            <a:xfrm>
              <a:off x="3559201" y="1084527"/>
              <a:ext cx="676624" cy="676624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548030"/>
                  </a:moveTo>
                  <a:lnTo>
                    <a:pt x="548030" y="548030"/>
                  </a:lnTo>
                  <a:lnTo>
                    <a:pt x="548030" y="0"/>
                  </a:lnTo>
                  <a:lnTo>
                    <a:pt x="0" y="0"/>
                  </a:lnTo>
                  <a:lnTo>
                    <a:pt x="0" y="54803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48">
              <a:extLst>
                <a:ext uri="{FF2B5EF4-FFF2-40B4-BE49-F238E27FC236}">
                  <a16:creationId xmlns:a16="http://schemas.microsoft.com/office/drawing/2014/main" id="{89967122-FAF0-064B-B592-3E32C343DF73}"/>
                </a:ext>
              </a:extLst>
            </p:cNvPr>
            <p:cNvSpPr/>
            <p:nvPr/>
          </p:nvSpPr>
          <p:spPr>
            <a:xfrm>
              <a:off x="3777825" y="1197948"/>
              <a:ext cx="238855" cy="450300"/>
            </a:xfrm>
            <a:custGeom>
              <a:avLst/>
              <a:gdLst/>
              <a:ahLst/>
              <a:cxnLst/>
              <a:rect l="l" t="t" r="r" b="b"/>
              <a:pathLst>
                <a:path w="193675" h="365125">
                  <a:moveTo>
                    <a:pt x="193484" y="353161"/>
                  </a:moveTo>
                  <a:lnTo>
                    <a:pt x="193484" y="359562"/>
                  </a:lnTo>
                  <a:lnTo>
                    <a:pt x="188074" y="364743"/>
                  </a:lnTo>
                  <a:lnTo>
                    <a:pt x="181394" y="364743"/>
                  </a:lnTo>
                  <a:lnTo>
                    <a:pt x="12090" y="364743"/>
                  </a:lnTo>
                  <a:lnTo>
                    <a:pt x="5410" y="364743"/>
                  </a:lnTo>
                  <a:lnTo>
                    <a:pt x="0" y="359562"/>
                  </a:lnTo>
                  <a:lnTo>
                    <a:pt x="0" y="353161"/>
                  </a:lnTo>
                  <a:lnTo>
                    <a:pt x="0" y="11569"/>
                  </a:lnTo>
                  <a:lnTo>
                    <a:pt x="0" y="5181"/>
                  </a:lnTo>
                  <a:lnTo>
                    <a:pt x="5410" y="0"/>
                  </a:lnTo>
                  <a:lnTo>
                    <a:pt x="12090" y="0"/>
                  </a:lnTo>
                  <a:lnTo>
                    <a:pt x="181394" y="0"/>
                  </a:lnTo>
                  <a:lnTo>
                    <a:pt x="188074" y="0"/>
                  </a:lnTo>
                  <a:lnTo>
                    <a:pt x="193484" y="5181"/>
                  </a:lnTo>
                  <a:lnTo>
                    <a:pt x="193484" y="11569"/>
                  </a:lnTo>
                  <a:lnTo>
                    <a:pt x="193484" y="35316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49">
              <a:extLst>
                <a:ext uri="{FF2B5EF4-FFF2-40B4-BE49-F238E27FC236}">
                  <a16:creationId xmlns:a16="http://schemas.microsoft.com/office/drawing/2014/main" id="{BC9F0298-208C-0243-B4A1-019CBB3E8B70}"/>
                </a:ext>
              </a:extLst>
            </p:cNvPr>
            <p:cNvSpPr/>
            <p:nvPr/>
          </p:nvSpPr>
          <p:spPr>
            <a:xfrm>
              <a:off x="3779690" y="1574194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474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50">
              <a:extLst>
                <a:ext uri="{FF2B5EF4-FFF2-40B4-BE49-F238E27FC236}">
                  <a16:creationId xmlns:a16="http://schemas.microsoft.com/office/drawing/2014/main" id="{1B77337E-53A2-3A48-AF9E-647E58BBE5E7}"/>
                </a:ext>
              </a:extLst>
            </p:cNvPr>
            <p:cNvSpPr/>
            <p:nvPr/>
          </p:nvSpPr>
          <p:spPr>
            <a:xfrm>
              <a:off x="3779690" y="1263292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bk object 51">
              <a:extLst>
                <a:ext uri="{FF2B5EF4-FFF2-40B4-BE49-F238E27FC236}">
                  <a16:creationId xmlns:a16="http://schemas.microsoft.com/office/drawing/2014/main" id="{77235B50-69AA-1847-8D43-FE2ACCD47CF9}"/>
                </a:ext>
              </a:extLst>
            </p:cNvPr>
            <p:cNvSpPr/>
            <p:nvPr/>
          </p:nvSpPr>
          <p:spPr>
            <a:xfrm>
              <a:off x="3857281" y="1229853"/>
              <a:ext cx="79878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63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53">
              <a:extLst>
                <a:ext uri="{FF2B5EF4-FFF2-40B4-BE49-F238E27FC236}">
                  <a16:creationId xmlns:a16="http://schemas.microsoft.com/office/drawing/2014/main" id="{BB81024A-687B-AA44-8059-AE7F6AFF09CA}"/>
                </a:ext>
              </a:extLst>
            </p:cNvPr>
            <p:cNvSpPr/>
            <p:nvPr/>
          </p:nvSpPr>
          <p:spPr>
            <a:xfrm>
              <a:off x="4091892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47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54">
              <a:extLst>
                <a:ext uri="{FF2B5EF4-FFF2-40B4-BE49-F238E27FC236}">
                  <a16:creationId xmlns:a16="http://schemas.microsoft.com/office/drawing/2014/main" id="{2DF19EE6-EAFC-E644-9C49-02C721E20CA6}"/>
                </a:ext>
              </a:extLst>
            </p:cNvPr>
            <p:cNvSpPr/>
            <p:nvPr/>
          </p:nvSpPr>
          <p:spPr>
            <a:xfrm>
              <a:off x="4074788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15976"/>
                  </a:moveTo>
                  <a:lnTo>
                    <a:pt x="35775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55">
              <a:extLst>
                <a:ext uri="{FF2B5EF4-FFF2-40B4-BE49-F238E27FC236}">
                  <a16:creationId xmlns:a16="http://schemas.microsoft.com/office/drawing/2014/main" id="{3ED1E61C-F90E-624D-8942-8FC185841AA1}"/>
                </a:ext>
              </a:extLst>
            </p:cNvPr>
            <p:cNvSpPr/>
            <p:nvPr/>
          </p:nvSpPr>
          <p:spPr>
            <a:xfrm>
              <a:off x="4074788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0"/>
                  </a:moveTo>
                  <a:lnTo>
                    <a:pt x="35775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56">
              <a:extLst>
                <a:ext uri="{FF2B5EF4-FFF2-40B4-BE49-F238E27FC236}">
                  <a16:creationId xmlns:a16="http://schemas.microsoft.com/office/drawing/2014/main" id="{58E5FCF2-BD1C-014B-8559-2100D14EBB2A}"/>
                </a:ext>
              </a:extLst>
            </p:cNvPr>
            <p:cNvSpPr/>
            <p:nvPr/>
          </p:nvSpPr>
          <p:spPr>
            <a:xfrm>
              <a:off x="3653699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471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57">
              <a:extLst>
                <a:ext uri="{FF2B5EF4-FFF2-40B4-BE49-F238E27FC236}">
                  <a16:creationId xmlns:a16="http://schemas.microsoft.com/office/drawing/2014/main" id="{843140E7-F14B-E84D-AAA4-CDD1D058D176}"/>
                </a:ext>
              </a:extLst>
            </p:cNvPr>
            <p:cNvSpPr/>
            <p:nvPr/>
          </p:nvSpPr>
          <p:spPr>
            <a:xfrm>
              <a:off x="3675377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0"/>
                  </a:moveTo>
                  <a:lnTo>
                    <a:pt x="0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bk object 58">
              <a:extLst>
                <a:ext uri="{FF2B5EF4-FFF2-40B4-BE49-F238E27FC236}">
                  <a16:creationId xmlns:a16="http://schemas.microsoft.com/office/drawing/2014/main" id="{DD65CA0A-A008-5240-ABFD-F35C3F5BC2D5}"/>
                </a:ext>
              </a:extLst>
            </p:cNvPr>
            <p:cNvSpPr/>
            <p:nvPr/>
          </p:nvSpPr>
          <p:spPr>
            <a:xfrm>
              <a:off x="3675377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15976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3">
            <a:extLst>
              <a:ext uri="{FF2B5EF4-FFF2-40B4-BE49-F238E27FC236}">
                <a16:creationId xmlns:a16="http://schemas.microsoft.com/office/drawing/2014/main" id="{7E52B2E5-15A8-5145-9A1B-FD6377476CD4}"/>
              </a:ext>
            </a:extLst>
          </p:cNvPr>
          <p:cNvSpPr txBox="1"/>
          <p:nvPr userDrawn="1"/>
        </p:nvSpPr>
        <p:spPr>
          <a:xfrm>
            <a:off x="1007204" y="720278"/>
            <a:ext cx="1775642" cy="176238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800000"/>
          </a:ln>
        </p:spPr>
        <p:txBody>
          <a:bodyPr vert="horz" wrap="none" lIns="0" tIns="163830" rIns="0" bIns="0" rtlCol="0">
            <a:noAutofit/>
          </a:bodyPr>
          <a:lstStyle/>
          <a:p>
            <a:pPr marL="135890">
              <a:lnSpc>
                <a:spcPct val="100000"/>
              </a:lnSpc>
              <a:spcBef>
                <a:spcPts val="1290"/>
              </a:spcBef>
            </a:pPr>
            <a:r>
              <a:rPr sz="1600" b="1" spc="-20">
                <a:latin typeface="Tabac Sans"/>
                <a:cs typeface="Tabac Sans"/>
              </a:rPr>
              <a:t>KONTAKT</a:t>
            </a:r>
            <a:r>
              <a:rPr lang="cs-CZ" sz="1600" b="1" spc="-20">
                <a:latin typeface="Tabac Sans"/>
                <a:cs typeface="Tabac Sans"/>
              </a:rPr>
              <a:t>Y</a:t>
            </a:r>
            <a:endParaRPr sz="1600">
              <a:latin typeface="Tabac Sans"/>
              <a:cs typeface="Tabac Sans"/>
            </a:endParaRPr>
          </a:p>
        </p:txBody>
      </p: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08493B8C-F87D-274C-93B2-9F9DCA899619}"/>
              </a:ext>
            </a:extLst>
          </p:cNvPr>
          <p:cNvGrpSpPr/>
          <p:nvPr userDrawn="1"/>
        </p:nvGrpSpPr>
        <p:grpSpPr>
          <a:xfrm>
            <a:off x="2060800" y="2485928"/>
            <a:ext cx="722046" cy="722046"/>
            <a:chOff x="2514317" y="1760618"/>
            <a:chExt cx="722046" cy="722046"/>
          </a:xfrm>
        </p:grpSpPr>
        <p:sp>
          <p:nvSpPr>
            <p:cNvPr id="102" name="bk object 26">
              <a:extLst>
                <a:ext uri="{FF2B5EF4-FFF2-40B4-BE49-F238E27FC236}">
                  <a16:creationId xmlns:a16="http://schemas.microsoft.com/office/drawing/2014/main" id="{BE0B6DFD-02D3-7B4D-899D-E84B4B0615BF}"/>
                </a:ext>
              </a:extLst>
            </p:cNvPr>
            <p:cNvSpPr/>
            <p:nvPr/>
          </p:nvSpPr>
          <p:spPr>
            <a:xfrm>
              <a:off x="2514317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69" h="585469">
                  <a:moveTo>
                    <a:pt x="0" y="585470"/>
                  </a:moveTo>
                  <a:lnTo>
                    <a:pt x="585469" y="585470"/>
                  </a:lnTo>
                  <a:lnTo>
                    <a:pt x="585469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7">
              <a:extLst>
                <a:ext uri="{FF2B5EF4-FFF2-40B4-BE49-F238E27FC236}">
                  <a16:creationId xmlns:a16="http://schemas.microsoft.com/office/drawing/2014/main" id="{776F1F0F-4E68-4642-A33C-0728C9AA9BF2}"/>
                </a:ext>
              </a:extLst>
            </p:cNvPr>
            <p:cNvSpPr/>
            <p:nvPr/>
          </p:nvSpPr>
          <p:spPr>
            <a:xfrm>
              <a:off x="2667152" y="1879218"/>
              <a:ext cx="368071" cy="114337"/>
            </a:xfrm>
            <a:custGeom>
              <a:avLst/>
              <a:gdLst/>
              <a:ahLst/>
              <a:cxnLst/>
              <a:rect l="l" t="t" r="r" b="b"/>
              <a:pathLst>
                <a:path w="298450" h="92710">
                  <a:moveTo>
                    <a:pt x="30911" y="92151"/>
                  </a:moveTo>
                  <a:lnTo>
                    <a:pt x="0" y="61429"/>
                  </a:lnTo>
                  <a:lnTo>
                    <a:pt x="32180" y="35127"/>
                  </a:lnTo>
                  <a:lnTo>
                    <a:pt x="68370" y="15870"/>
                  </a:lnTo>
                  <a:lnTo>
                    <a:pt x="107656" y="4035"/>
                  </a:lnTo>
                  <a:lnTo>
                    <a:pt x="149123" y="0"/>
                  </a:lnTo>
                  <a:lnTo>
                    <a:pt x="190637" y="4023"/>
                  </a:lnTo>
                  <a:lnTo>
                    <a:pt x="229914" y="15843"/>
                  </a:lnTo>
                  <a:lnTo>
                    <a:pt x="266095" y="35082"/>
                  </a:lnTo>
                  <a:lnTo>
                    <a:pt x="298272" y="61366"/>
                  </a:lnTo>
                  <a:lnTo>
                    <a:pt x="267347" y="92113"/>
                  </a:lnTo>
                  <a:lnTo>
                    <a:pt x="241841" y="71279"/>
                  </a:lnTo>
                  <a:lnTo>
                    <a:pt x="213161" y="56029"/>
                  </a:lnTo>
                  <a:lnTo>
                    <a:pt x="182031" y="46660"/>
                  </a:lnTo>
                  <a:lnTo>
                    <a:pt x="149174" y="43472"/>
                  </a:lnTo>
                  <a:lnTo>
                    <a:pt x="116267" y="46663"/>
                  </a:lnTo>
                  <a:lnTo>
                    <a:pt x="85123" y="56038"/>
                  </a:lnTo>
                  <a:lnTo>
                    <a:pt x="56429" y="71300"/>
                  </a:lnTo>
                  <a:lnTo>
                    <a:pt x="30911" y="9215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8">
              <a:extLst>
                <a:ext uri="{FF2B5EF4-FFF2-40B4-BE49-F238E27FC236}">
                  <a16:creationId xmlns:a16="http://schemas.microsoft.com/office/drawing/2014/main" id="{1A6B3CCD-B491-B946-B9C4-A417A4BF42A0}"/>
                </a:ext>
              </a:extLst>
            </p:cNvPr>
            <p:cNvSpPr/>
            <p:nvPr/>
          </p:nvSpPr>
          <p:spPr>
            <a:xfrm>
              <a:off x="2726826" y="1968292"/>
              <a:ext cx="248486" cy="181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">
              <a:extLst>
                <a:ext uri="{FF2B5EF4-FFF2-40B4-BE49-F238E27FC236}">
                  <a16:creationId xmlns:a16="http://schemas.microsoft.com/office/drawing/2014/main" id="{4342FDDB-40DC-D648-8038-557CD9F18939}"/>
                </a:ext>
              </a:extLst>
            </p:cNvPr>
            <p:cNvSpPr/>
            <p:nvPr/>
          </p:nvSpPr>
          <p:spPr>
            <a:xfrm>
              <a:off x="3002519" y="2209572"/>
              <a:ext cx="98783" cy="98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1">
              <a:extLst>
                <a:ext uri="{FF2B5EF4-FFF2-40B4-BE49-F238E27FC236}">
                  <a16:creationId xmlns:a16="http://schemas.microsoft.com/office/drawing/2014/main" id="{8436E0C7-9474-9048-BA34-15E8A54647B9}"/>
                </a:ext>
              </a:extLst>
            </p:cNvPr>
            <p:cNvSpPr/>
            <p:nvPr/>
          </p:nvSpPr>
          <p:spPr>
            <a:xfrm>
              <a:off x="2670566" y="2362016"/>
              <a:ext cx="386866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0" y="0"/>
                  </a:moveTo>
                  <a:lnTo>
                    <a:pt x="313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17BE50FF-D7D9-7E4E-881C-53AC8FA454BE}"/>
                </a:ext>
              </a:extLst>
            </p:cNvPr>
            <p:cNvSpPr/>
            <p:nvPr/>
          </p:nvSpPr>
          <p:spPr>
            <a:xfrm>
              <a:off x="2679117" y="2185092"/>
              <a:ext cx="343011" cy="170722"/>
            </a:xfrm>
            <a:custGeom>
              <a:avLst/>
              <a:gdLst/>
              <a:ahLst/>
              <a:cxnLst/>
              <a:rect l="l" t="t" r="r" b="b"/>
              <a:pathLst>
                <a:path w="278130" h="138430">
                  <a:moveTo>
                    <a:pt x="277812" y="0"/>
                  </a:moveTo>
                  <a:lnTo>
                    <a:pt x="270733" y="43637"/>
                  </a:lnTo>
                  <a:lnTo>
                    <a:pt x="251019" y="81533"/>
                  </a:lnTo>
                  <a:lnTo>
                    <a:pt x="220956" y="111415"/>
                  </a:lnTo>
                  <a:lnTo>
                    <a:pt x="182830" y="131011"/>
                  </a:lnTo>
                  <a:lnTo>
                    <a:pt x="138925" y="138048"/>
                  </a:lnTo>
                  <a:lnTo>
                    <a:pt x="95026" y="131011"/>
                  </a:lnTo>
                  <a:lnTo>
                    <a:pt x="56891" y="111415"/>
                  </a:lnTo>
                  <a:lnTo>
                    <a:pt x="26813" y="81533"/>
                  </a:lnTo>
                  <a:lnTo>
                    <a:pt x="7085" y="43637"/>
                  </a:lnTo>
                  <a:lnTo>
                    <a:pt x="0" y="0"/>
                  </a:lnTo>
                  <a:lnTo>
                    <a:pt x="277812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F00A1100-A3C1-9744-A127-D4848FA74763}"/>
              </a:ext>
            </a:extLst>
          </p:cNvPr>
          <p:cNvGrpSpPr/>
          <p:nvPr userDrawn="1"/>
        </p:nvGrpSpPr>
        <p:grpSpPr>
          <a:xfrm>
            <a:off x="4685945" y="1525583"/>
            <a:ext cx="4301255" cy="2227785"/>
            <a:chOff x="743094" y="3826015"/>
            <a:chExt cx="3062426" cy="1586148"/>
          </a:xfrm>
        </p:grpSpPr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48EDA054-895D-804C-BE4A-4178FF081BEA}"/>
                </a:ext>
              </a:extLst>
            </p:cNvPr>
            <p:cNvSpPr/>
            <p:nvPr/>
          </p:nvSpPr>
          <p:spPr>
            <a:xfrm>
              <a:off x="754471" y="3826015"/>
              <a:ext cx="3051049" cy="158614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cs-CZ" sz="1800" b="1">
                  <a:latin typeface="Tabac Sans"/>
                  <a:cs typeface="Tabac Sans"/>
                </a:rPr>
                <a:t>Dům zahraniční spolupráce</a:t>
              </a:r>
              <a:r>
                <a:rPr lang="cs-CZ" sz="1800" b="1" spc="-5">
                  <a:latin typeface="Tabac Sans"/>
                  <a:cs typeface="Tabac Sans"/>
                </a:rPr>
                <a:t> </a:t>
              </a:r>
              <a:r>
                <a:rPr lang="cs-CZ" sz="1800" b="1">
                  <a:latin typeface="Tabac Sans"/>
                  <a:cs typeface="Tabac Sans"/>
                </a:rPr>
                <a:t>(DZS)</a:t>
              </a:r>
              <a:endParaRPr lang="cs-CZ" sz="1800">
                <a:latin typeface="Tabac Sans"/>
                <a:cs typeface="Tabac Sans"/>
              </a:endParaRPr>
            </a:p>
            <a:p>
              <a:pPr marR="5826760">
                <a:lnSpc>
                  <a:spcPct val="100000"/>
                </a:lnSpc>
              </a:pPr>
              <a:r>
                <a:rPr lang="cs-CZ" sz="1800">
                  <a:latin typeface="Tabac Sans"/>
                  <a:cs typeface="Tabac Sans"/>
                </a:rPr>
                <a:t>Na </a:t>
              </a:r>
              <a:r>
                <a:rPr lang="cs-CZ" sz="1800" spc="-5">
                  <a:latin typeface="Tabac Sans"/>
                  <a:cs typeface="Tabac Sans"/>
                </a:rPr>
                <a:t>Poříčí</a:t>
              </a:r>
              <a:r>
                <a:rPr lang="cs-CZ" sz="1800" spc="-100">
                  <a:latin typeface="Tabac Sans"/>
                  <a:cs typeface="Tabac Sans"/>
                </a:rPr>
                <a:t> </a:t>
              </a:r>
              <a:r>
                <a:rPr lang="cs-CZ" sz="1800">
                  <a:latin typeface="Tabac Sans"/>
                  <a:cs typeface="Tabac Sans"/>
                </a:rPr>
                <a:t>1035/4, 110 00 Praha</a:t>
              </a:r>
              <a:r>
                <a:rPr lang="cs-CZ" sz="1800" spc="-50">
                  <a:latin typeface="Tabac Sans"/>
                  <a:cs typeface="Tabac Sans"/>
                </a:rPr>
                <a:t> </a:t>
              </a:r>
              <a:r>
                <a:rPr lang="cs-CZ" sz="1800">
                  <a:latin typeface="Tabac Sans"/>
                  <a:cs typeface="Tabac Sans"/>
                </a:rPr>
                <a:t>1</a:t>
              </a:r>
            </a:p>
            <a:p>
              <a:pPr marL="288000">
                <a:lnSpc>
                  <a:spcPct val="100000"/>
                </a:lnSpc>
                <a:spcBef>
                  <a:spcPts val="565"/>
                </a:spcBef>
              </a:pPr>
              <a:r>
                <a:rPr lang="cs-CZ" sz="1800">
                  <a:latin typeface="Tabac Sans"/>
                  <a:cs typeface="Tabac Sans"/>
                </a:rPr>
                <a:t>+420 221 850</a:t>
              </a:r>
              <a:r>
                <a:rPr lang="cs-CZ" sz="1800" spc="-5">
                  <a:latin typeface="Tabac Sans"/>
                  <a:cs typeface="Tabac Sans"/>
                </a:rPr>
                <a:t> </a:t>
              </a:r>
              <a:r>
                <a:rPr lang="cs-CZ" sz="1800">
                  <a:latin typeface="Tabac Sans"/>
                  <a:cs typeface="Tabac Sans"/>
                </a:rPr>
                <a:t>100</a:t>
              </a:r>
            </a:p>
            <a:p>
              <a:pPr marL="288000">
                <a:lnSpc>
                  <a:spcPct val="100000"/>
                </a:lnSpc>
              </a:pPr>
              <a:r>
                <a:rPr lang="cs-CZ" sz="1800" spc="-5">
                  <a:latin typeface="Tabac Sans"/>
                  <a:cs typeface="Tabac Sans"/>
                </a:rPr>
                <a:t>info@dzs.cz</a:t>
              </a:r>
              <a:endParaRPr lang="cs-CZ" sz="1800">
                <a:latin typeface="Tabac Sans"/>
                <a:cs typeface="Tabac Sans"/>
              </a:endParaRPr>
            </a:p>
            <a:p>
              <a:pPr>
                <a:lnSpc>
                  <a:spcPct val="100000"/>
                </a:lnSpc>
                <a:spcBef>
                  <a:spcPts val="565"/>
                </a:spcBef>
              </a:pPr>
              <a:r>
                <a:rPr lang="cs-CZ" sz="1800" b="1" spc="-15">
                  <a:solidFill>
                    <a:schemeClr val="bg1"/>
                  </a:solidFill>
                  <a:latin typeface="Tabac Sans"/>
                  <a:cs typeface="Tabac Sans"/>
                </a:rPr>
                <a:t>www.dzs.cz</a:t>
              </a:r>
              <a:endParaRPr lang="cs-CZ" sz="1800">
                <a:solidFill>
                  <a:schemeClr val="bg1"/>
                </a:solidFill>
                <a:latin typeface="Tabac Sans"/>
                <a:cs typeface="Tabac Sans"/>
              </a:endParaRPr>
            </a:p>
          </p:txBody>
        </p:sp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67ACA0DD-0A3B-3B4F-A369-6A11606A5F3A}"/>
                </a:ext>
              </a:extLst>
            </p:cNvPr>
            <p:cNvGrpSpPr/>
            <p:nvPr/>
          </p:nvGrpSpPr>
          <p:grpSpPr>
            <a:xfrm>
              <a:off x="743094" y="4282165"/>
              <a:ext cx="155403" cy="370422"/>
              <a:chOff x="480702" y="4318990"/>
              <a:chExt cx="102349" cy="243962"/>
            </a:xfrm>
          </p:grpSpPr>
          <p:sp>
            <p:nvSpPr>
              <p:cNvPr id="111" name="object 3">
                <a:extLst>
                  <a:ext uri="{FF2B5EF4-FFF2-40B4-BE49-F238E27FC236}">
                    <a16:creationId xmlns:a16="http://schemas.microsoft.com/office/drawing/2014/main" id="{79001DD4-7002-6342-80A9-93A1AF371C36}"/>
                  </a:ext>
                </a:extLst>
              </p:cNvPr>
              <p:cNvSpPr/>
              <p:nvPr/>
            </p:nvSpPr>
            <p:spPr>
              <a:xfrm>
                <a:off x="480702" y="4318990"/>
                <a:ext cx="102349" cy="10234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4">
                <a:extLst>
                  <a:ext uri="{FF2B5EF4-FFF2-40B4-BE49-F238E27FC236}">
                    <a16:creationId xmlns:a16="http://schemas.microsoft.com/office/drawing/2014/main" id="{80481AE3-EFE6-8D4F-83D7-AA1123F43851}"/>
                  </a:ext>
                </a:extLst>
              </p:cNvPr>
              <p:cNvSpPr/>
              <p:nvPr/>
            </p:nvSpPr>
            <p:spPr>
              <a:xfrm>
                <a:off x="484954" y="4468953"/>
                <a:ext cx="94062" cy="9399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3" name="Skupina 112">
            <a:extLst>
              <a:ext uri="{FF2B5EF4-FFF2-40B4-BE49-F238E27FC236}">
                <a16:creationId xmlns:a16="http://schemas.microsoft.com/office/drawing/2014/main" id="{B4DCD250-D1DD-744E-82B6-0650ADC268F3}"/>
              </a:ext>
            </a:extLst>
          </p:cNvPr>
          <p:cNvGrpSpPr/>
          <p:nvPr userDrawn="1"/>
        </p:nvGrpSpPr>
        <p:grpSpPr>
          <a:xfrm>
            <a:off x="4701924" y="4920564"/>
            <a:ext cx="3333226" cy="1059702"/>
            <a:chOff x="765959" y="4970268"/>
            <a:chExt cx="3333226" cy="1059702"/>
          </a:xfrm>
        </p:grpSpPr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68BB60B7-30C8-AC4D-972E-C46DE23B2C65}"/>
                </a:ext>
              </a:extLst>
            </p:cNvPr>
            <p:cNvSpPr/>
            <p:nvPr/>
          </p:nvSpPr>
          <p:spPr>
            <a:xfrm>
              <a:off x="1487904" y="4970268"/>
              <a:ext cx="2611281" cy="51864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20"/>
                </a:spcBef>
              </a:pPr>
              <a:r>
                <a:rPr lang="en" sz="1600" b="1" i="1" spc="-5">
                  <a:latin typeface="TabacSans-BoldItalic"/>
                  <a:cs typeface="TabacSans-BoldItalic"/>
                </a:rPr>
                <a:t>Instagram</a:t>
              </a:r>
              <a:endParaRPr lang="en" sz="1600">
                <a:latin typeface="TabacSans-BoldItalic"/>
                <a:cs typeface="TabacSans-BoldItalic"/>
              </a:endParaRPr>
            </a:p>
            <a:p>
              <a:pPr>
                <a:lnSpc>
                  <a:spcPct val="100000"/>
                </a:lnSpc>
              </a:pPr>
              <a:r>
                <a:rPr lang="en" sz="1600" spc="-5">
                  <a:latin typeface="Tabac Sans"/>
                  <a:cs typeface="Tabac Sans"/>
                </a:rPr>
                <a:t>www.instagram.com/dzs_cz/</a:t>
              </a:r>
              <a:endParaRPr lang="en" sz="1600">
                <a:latin typeface="Tabac Sans"/>
                <a:cs typeface="Tabac Sans"/>
              </a:endParaRPr>
            </a:p>
            <a:p>
              <a:pPr>
                <a:lnSpc>
                  <a:spcPct val="100000"/>
                </a:lnSpc>
                <a:spcBef>
                  <a:spcPts val="715"/>
                </a:spcBef>
              </a:pPr>
              <a:r>
                <a:rPr lang="en" sz="1600" b="1" i="1" spc="-25">
                  <a:latin typeface="TabacSans-BoldItalic"/>
                  <a:cs typeface="TabacSans-BoldItalic"/>
                </a:rPr>
                <a:t>Twitter</a:t>
              </a:r>
              <a:endParaRPr lang="en" sz="1600">
                <a:latin typeface="TabacSans-BoldItalic"/>
                <a:cs typeface="TabacSans-BoldItalic"/>
              </a:endParaRPr>
            </a:p>
            <a:p>
              <a:pPr>
                <a:lnSpc>
                  <a:spcPct val="100000"/>
                </a:lnSpc>
              </a:pPr>
              <a:r>
                <a:rPr lang="en" sz="1600" spc="-10">
                  <a:latin typeface="Tabac Sans"/>
                  <a:cs typeface="Tabac Sans"/>
                </a:rPr>
                <a:t>twitter.com/dzs_cz</a:t>
              </a:r>
              <a:endParaRPr lang="cs-CZ" sz="1600"/>
            </a:p>
          </p:txBody>
        </p:sp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56835FDF-004A-8C4B-84C1-4B9F6C11CFCD}"/>
                </a:ext>
              </a:extLst>
            </p:cNvPr>
            <p:cNvGrpSpPr/>
            <p:nvPr/>
          </p:nvGrpSpPr>
          <p:grpSpPr>
            <a:xfrm>
              <a:off x="765959" y="4992739"/>
              <a:ext cx="518647" cy="1037231"/>
              <a:chOff x="-898503" y="3861835"/>
              <a:chExt cx="313055" cy="626072"/>
            </a:xfrm>
          </p:grpSpPr>
          <p:sp>
            <p:nvSpPr>
              <p:cNvPr id="116" name="bk object 19">
                <a:extLst>
                  <a:ext uri="{FF2B5EF4-FFF2-40B4-BE49-F238E27FC236}">
                    <a16:creationId xmlns:a16="http://schemas.microsoft.com/office/drawing/2014/main" id="{75468D8F-3033-3C4A-86A3-94CF12EC06BF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bk object 20">
                <a:extLst>
                  <a:ext uri="{FF2B5EF4-FFF2-40B4-BE49-F238E27FC236}">
                    <a16:creationId xmlns:a16="http://schemas.microsoft.com/office/drawing/2014/main" id="{F501514D-AC66-DC40-A011-5EA64AAE5326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bk object 21">
                <a:extLst>
                  <a:ext uri="{FF2B5EF4-FFF2-40B4-BE49-F238E27FC236}">
                    <a16:creationId xmlns:a16="http://schemas.microsoft.com/office/drawing/2014/main" id="{BCDC2831-7253-BA4C-9559-B4EB0F6908FA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bk object 22">
                <a:extLst>
                  <a:ext uri="{FF2B5EF4-FFF2-40B4-BE49-F238E27FC236}">
                    <a16:creationId xmlns:a16="http://schemas.microsoft.com/office/drawing/2014/main" id="{CB8AE1F4-5D27-C14F-BD56-D0C08106D5C5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5">
                <a:extLst>
                  <a:ext uri="{FF2B5EF4-FFF2-40B4-BE49-F238E27FC236}">
                    <a16:creationId xmlns:a16="http://schemas.microsoft.com/office/drawing/2014/main" id="{C78AA361-14B9-2A41-AFFC-A2553EA8C7C1}"/>
                  </a:ext>
                </a:extLst>
              </p:cNvPr>
              <p:cNvSpPr/>
              <p:nvPr/>
            </p:nvSpPr>
            <p:spPr>
              <a:xfrm>
                <a:off x="-849988" y="4243882"/>
                <a:ext cx="219621" cy="17745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6">
                <a:extLst>
                  <a:ext uri="{FF2B5EF4-FFF2-40B4-BE49-F238E27FC236}">
                    <a16:creationId xmlns:a16="http://schemas.microsoft.com/office/drawing/2014/main" id="{7F4D324A-EFFE-E04B-A0CA-0CFBEC5AE2B6}"/>
                  </a:ext>
                </a:extLst>
              </p:cNvPr>
              <p:cNvSpPr/>
              <p:nvPr/>
            </p:nvSpPr>
            <p:spPr>
              <a:xfrm>
                <a:off x="-831990" y="3928332"/>
                <a:ext cx="179997" cy="17999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22" name="Skupina 121">
            <a:extLst>
              <a:ext uri="{FF2B5EF4-FFF2-40B4-BE49-F238E27FC236}">
                <a16:creationId xmlns:a16="http://schemas.microsoft.com/office/drawing/2014/main" id="{42A49153-0F20-8542-937D-85341EA73AFE}"/>
              </a:ext>
            </a:extLst>
          </p:cNvPr>
          <p:cNvGrpSpPr/>
          <p:nvPr userDrawn="1"/>
        </p:nvGrpSpPr>
        <p:grpSpPr>
          <a:xfrm>
            <a:off x="4701924" y="3429444"/>
            <a:ext cx="4372234" cy="532604"/>
            <a:chOff x="765959" y="3549344"/>
            <a:chExt cx="4372234" cy="532604"/>
          </a:xfrm>
        </p:grpSpPr>
        <p:grpSp>
          <p:nvGrpSpPr>
            <p:cNvPr id="123" name="Skupina 122">
              <a:extLst>
                <a:ext uri="{FF2B5EF4-FFF2-40B4-BE49-F238E27FC236}">
                  <a16:creationId xmlns:a16="http://schemas.microsoft.com/office/drawing/2014/main" id="{C46FAC76-0C56-D449-A7B9-E5E98F12727C}"/>
                </a:ext>
              </a:extLst>
            </p:cNvPr>
            <p:cNvGrpSpPr/>
            <p:nvPr/>
          </p:nvGrpSpPr>
          <p:grpSpPr>
            <a:xfrm>
              <a:off x="765959" y="3563301"/>
              <a:ext cx="518647" cy="518647"/>
              <a:chOff x="-898503" y="3171247"/>
              <a:chExt cx="313055" cy="313055"/>
            </a:xfrm>
          </p:grpSpPr>
          <p:sp>
            <p:nvSpPr>
              <p:cNvPr id="125" name="bk object 17">
                <a:extLst>
                  <a:ext uri="{FF2B5EF4-FFF2-40B4-BE49-F238E27FC236}">
                    <a16:creationId xmlns:a16="http://schemas.microsoft.com/office/drawing/2014/main" id="{12030EA3-E487-6D40-A470-3632E4CDA556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bk object 18">
                <a:extLst>
                  <a:ext uri="{FF2B5EF4-FFF2-40B4-BE49-F238E27FC236}">
                    <a16:creationId xmlns:a16="http://schemas.microsoft.com/office/drawing/2014/main" id="{94DE34E8-B9E0-3B44-9FB1-FDFC0E3FB5D1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">
                <a:extLst>
                  <a:ext uri="{FF2B5EF4-FFF2-40B4-BE49-F238E27FC236}">
                    <a16:creationId xmlns:a16="http://schemas.microsoft.com/office/drawing/2014/main" id="{A110B845-FAF8-1D4E-93D3-EEEC429B34FC}"/>
                  </a:ext>
                </a:extLst>
              </p:cNvPr>
              <p:cNvSpPr/>
              <p:nvPr/>
            </p:nvSpPr>
            <p:spPr>
              <a:xfrm>
                <a:off x="-842273" y="3227438"/>
                <a:ext cx="200558" cy="20057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4" name="Obdélník 123">
              <a:extLst>
                <a:ext uri="{FF2B5EF4-FFF2-40B4-BE49-F238E27FC236}">
                  <a16:creationId xmlns:a16="http://schemas.microsoft.com/office/drawing/2014/main" id="{5408382E-0A1E-4B4A-A16F-5619D672FD39}"/>
                </a:ext>
              </a:extLst>
            </p:cNvPr>
            <p:cNvSpPr/>
            <p:nvPr/>
          </p:nvSpPr>
          <p:spPr>
            <a:xfrm>
              <a:off x="1485191" y="3549344"/>
              <a:ext cx="3653002" cy="30018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R="3876040">
                <a:lnSpc>
                  <a:spcPct val="100000"/>
                </a:lnSpc>
              </a:pPr>
              <a:r>
                <a:rPr lang="en" sz="1600" b="1" i="1" spc="-5">
                  <a:latin typeface="TabacSans-BoldItalic"/>
                  <a:cs typeface="TabacSans-BoldItalic"/>
                </a:rPr>
                <a:t>Facebook  </a:t>
              </a:r>
              <a:br>
                <a:rPr lang="en" sz="1600" b="1" i="1" spc="-5">
                  <a:latin typeface="TabacSans-BoldItalic"/>
                  <a:cs typeface="TabacSans-BoldItalic"/>
                </a:rPr>
              </a:br>
              <a:r>
                <a:rPr lang="en" sz="1600" spc="-5">
                  <a:latin typeface="Tabac Sans"/>
                  <a:cs typeface="Tabac Sans"/>
                </a:rPr>
                <a:t>www.facebook.com/dumzahranicnispoluprace  </a:t>
              </a:r>
              <a:br>
                <a:rPr lang="en" sz="1600" spc="-5">
                  <a:latin typeface="Tabac Sans"/>
                  <a:cs typeface="Tabac Sans"/>
                </a:rPr>
              </a:br>
              <a:r>
                <a:rPr lang="en" sz="1600" spc="-5">
                  <a:latin typeface="Tabac Sans"/>
                  <a:cs typeface="Tabac Sans"/>
                </a:rPr>
                <a:t>www.facebook.com/erasmusplusCR </a:t>
              </a:r>
              <a:br>
                <a:rPr lang="en" sz="1600" spc="-5">
                  <a:latin typeface="Tabac Sans"/>
                  <a:cs typeface="Tabac Sans"/>
                </a:rPr>
              </a:br>
              <a:r>
                <a:rPr lang="en" sz="1600" spc="-5">
                  <a:latin typeface="Tabac Sans"/>
                  <a:cs typeface="Tabac Sans"/>
                </a:rPr>
                <a:t>www.facebook.com/mladezvakci  </a:t>
              </a:r>
              <a:br>
                <a:rPr lang="en" sz="1600" spc="-5">
                  <a:latin typeface="Tabac Sans"/>
                  <a:cs typeface="Tabac Sans"/>
                </a:rPr>
              </a:br>
              <a:r>
                <a:rPr lang="en" sz="1600" spc="-5">
                  <a:latin typeface="Tabac Sans"/>
                  <a:cs typeface="Tabac Sans"/>
                </a:rPr>
                <a:t>www.facebook.com/studyincz</a:t>
              </a:r>
              <a:endParaRPr lang="en" sz="1600">
                <a:latin typeface="Tabac Sans"/>
                <a:cs typeface="Tabac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27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3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8" r:id="rId2"/>
    <p:sldLayoutId id="2147483676" r:id="rId3"/>
    <p:sldLayoutId id="2147483675" r:id="rId4"/>
    <p:sldLayoutId id="2147483686" r:id="rId5"/>
    <p:sldLayoutId id="2147483687" r:id="rId6"/>
    <p:sldLayoutId id="2147483691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6.jp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7.jpg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0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4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4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cholarships.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0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31.jp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44.jp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4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dzs.cz/program/aktion-ceska-republika-rakousko/vyjezdy-pobyty#vysledky-vyberovych-rizeni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8.jp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8.jp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49.jp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9.jp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9C5C62A-7249-AB4E-A8CC-FB75DE0223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AKTION Česká republika – Rakousko,</a:t>
            </a:r>
          </a:p>
          <a:p>
            <a:r>
              <a:rPr lang="cs-CZ" dirty="0"/>
              <a:t>spolupráce ve vědě a 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7F416-5858-0E40-A393-59A109108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Lucie Marková, Sabine Borovanská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A695D-F57C-194E-A4DD-770B8305BE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29. září 2021</a:t>
            </a:r>
          </a:p>
        </p:txBody>
      </p:sp>
      <p:pic>
        <p:nvPicPr>
          <p:cNvPr id="5" name="Picture 5" descr="U:\Dokumenty\Obrázky\LOGO-AKTION-05.jpg">
            <a:extLst>
              <a:ext uri="{FF2B5EF4-FFF2-40B4-BE49-F238E27FC236}">
                <a16:creationId xmlns:a16="http://schemas.microsoft.com/office/drawing/2014/main" id="{E93FB615-1F13-4AD5-87D0-E522FB1E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26" y="5545328"/>
            <a:ext cx="765722" cy="7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0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0A103-99DC-45D3-A477-F4502549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Semestrální stipendia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BED636-7FAA-4058-B511-926C1FF37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579096"/>
              </p:ext>
            </p:extLst>
          </p:nvPr>
        </p:nvGraphicFramePr>
        <p:xfrm>
          <a:off x="655200" y="871477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175560-BA25-43BA-AD79-D13FCBDD3501}"/>
              </a:ext>
            </a:extLst>
          </p:cNvPr>
          <p:cNvSpPr txBox="1"/>
          <p:nvPr/>
        </p:nvSpPr>
        <p:spPr>
          <a:xfrm>
            <a:off x="886319" y="5157972"/>
            <a:ext cx="96007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i="1" dirty="0">
                <a:solidFill>
                  <a:prstClr val="black"/>
                </a:solidFill>
              </a:rPr>
              <a:t>V</a:t>
            </a:r>
            <a:r>
              <a:rPr lang="de-AT" altLang="cs-CZ" sz="2400" i="1" dirty="0">
                <a:solidFill>
                  <a:prstClr val="black"/>
                </a:solidFill>
              </a:rPr>
              <a:t> </a:t>
            </a:r>
            <a:r>
              <a:rPr lang="de-AT" altLang="cs-CZ" sz="2400" i="1" dirty="0" err="1">
                <a:solidFill>
                  <a:prstClr val="black"/>
                </a:solidFill>
              </a:rPr>
              <a:t>pr</a:t>
            </a:r>
            <a:r>
              <a:rPr lang="cs-CZ" altLang="cs-CZ" sz="2400" i="1" dirty="0" err="1">
                <a:solidFill>
                  <a:prstClr val="black"/>
                </a:solidFill>
              </a:rPr>
              <a:t>ůběhu</a:t>
            </a:r>
            <a:r>
              <a:rPr lang="cs-CZ" altLang="cs-CZ" sz="2400" i="1" dirty="0">
                <a:solidFill>
                  <a:prstClr val="black"/>
                </a:solidFill>
              </a:rPr>
              <a:t> jedné etapy studia je možné podat si žádost o stipendium </a:t>
            </a:r>
          </a:p>
          <a:p>
            <a:pPr algn="ctr"/>
            <a:r>
              <a:rPr lang="cs-CZ" altLang="cs-CZ" sz="2400" b="1" i="1" dirty="0">
                <a:solidFill>
                  <a:prstClr val="black"/>
                </a:solidFill>
              </a:rPr>
              <a:t>jen jedenkrát.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B7E502-ED02-4882-A2A2-669105035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1D5BA-211F-428D-AB45-64361697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Krátkodobá výzkumná stipendia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A13D23-E759-48C8-BEFC-7BB644A19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394732"/>
              </p:ext>
            </p:extLst>
          </p:nvPr>
        </p:nvGraphicFramePr>
        <p:xfrm>
          <a:off x="643911" y="1064262"/>
          <a:ext cx="9831824" cy="469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8E037FB-289A-4B50-B48D-927DB9FF2B69}"/>
              </a:ext>
            </a:extLst>
          </p:cNvPr>
          <p:cNvSpPr txBox="1"/>
          <p:nvPr/>
        </p:nvSpPr>
        <p:spPr>
          <a:xfrm>
            <a:off x="1569156" y="5418779"/>
            <a:ext cx="82189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O </a:t>
            </a:r>
            <a:r>
              <a:rPr lang="cs-CZ" sz="2400" b="1" i="1" dirty="0"/>
              <a:t>jednoměsíční pobyty </a:t>
            </a:r>
            <a:r>
              <a:rPr lang="cs-CZ" sz="2400" i="1" dirty="0"/>
              <a:t>je možné se ucházet </a:t>
            </a:r>
            <a:r>
              <a:rPr lang="cs-CZ" sz="2400" b="1" i="1" dirty="0"/>
              <a:t>opakovaně</a:t>
            </a:r>
            <a:r>
              <a:rPr lang="cs-CZ" sz="1400" b="1" dirty="0"/>
              <a:t>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36B5A-FE63-434B-87BE-5A20488DB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4FAA4-CE35-4003-B870-58B18E97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Habilitační stipendia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0D4B8A-F274-4E70-8C5D-EEAEB01F4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990383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AB1083D-5174-4A5C-8CC0-3BDE54827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E6048-37D1-4F74-9EEA-5293E9A4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Výše stipendia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A3D819-4AEA-4B4B-88AD-48194BE4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22" y="4390529"/>
            <a:ext cx="1024346" cy="10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2CB52-82FD-4482-9E48-C3D4287A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Měsíční výše stipendia AKTION v Rakousku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AA32DD-0C01-4916-884A-B0D622FF5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39493"/>
              </p:ext>
            </p:extLst>
          </p:nvPr>
        </p:nvGraphicFramePr>
        <p:xfrm>
          <a:off x="655200" y="680438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94C4D3-EA2B-421B-AFEB-C4CE2FAE0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845386"/>
              </p:ext>
            </p:extLst>
          </p:nvPr>
        </p:nvGraphicFramePr>
        <p:xfrm>
          <a:off x="2099733" y="5146739"/>
          <a:ext cx="6607956" cy="121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1283A1C0-0A01-42E7-A96E-7FF44FF7B0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333" y="498352"/>
            <a:ext cx="562803" cy="5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68E27-500F-4C10-AD47-6B1581C6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financování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445702-B9B7-44CF-926D-A62849E4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3" y="498352"/>
            <a:ext cx="562803" cy="56280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A5EAC63-C250-4EA3-883A-57E9C579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2" y="3375986"/>
            <a:ext cx="966937" cy="966937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6AF4572A-EEC3-45B5-BB25-B9207705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2" y="2266323"/>
            <a:ext cx="966937" cy="966937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FACADC8-6D79-4A5A-9D5D-76297055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548332"/>
              </p:ext>
            </p:extLst>
          </p:nvPr>
        </p:nvGraphicFramePr>
        <p:xfrm>
          <a:off x="1396799" y="2220146"/>
          <a:ext cx="8602462" cy="214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671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E130230-05ED-4981-9C92-C836E746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3" y="498352"/>
            <a:ext cx="562803" cy="56280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F59CFC3C-D108-422A-B3F9-5CE8D20D8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47" y="585926"/>
            <a:ext cx="6751905" cy="6169981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96CD425-E359-45A8-9172-671C2FF954E3}"/>
              </a:ext>
            </a:extLst>
          </p:cNvPr>
          <p:cNvSpPr/>
          <p:nvPr/>
        </p:nvSpPr>
        <p:spPr>
          <a:xfrm>
            <a:off x="2261080" y="1061155"/>
            <a:ext cx="142043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381CEA23-D813-4A19-9B2B-817F249D0A16}"/>
              </a:ext>
            </a:extLst>
          </p:cNvPr>
          <p:cNvSpPr/>
          <p:nvPr/>
        </p:nvSpPr>
        <p:spPr>
          <a:xfrm>
            <a:off x="2261079" y="2049536"/>
            <a:ext cx="142043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10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D405776-C5C3-4BE6-AF61-99DF5581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75" y="511718"/>
            <a:ext cx="6805250" cy="603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E16BDC-2828-420E-ABC7-2DAC35CC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" y="498352"/>
            <a:ext cx="562803" cy="562803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0E4A924-AAFA-4318-8D62-8E0968BF4FD3}"/>
              </a:ext>
            </a:extLst>
          </p:cNvPr>
          <p:cNvSpPr/>
          <p:nvPr/>
        </p:nvSpPr>
        <p:spPr>
          <a:xfrm>
            <a:off x="2053078" y="1061155"/>
            <a:ext cx="142043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221EDB0-BB94-4321-A8B0-B3A8C5C0A4CE}"/>
              </a:ext>
            </a:extLst>
          </p:cNvPr>
          <p:cNvSpPr/>
          <p:nvPr/>
        </p:nvSpPr>
        <p:spPr>
          <a:xfrm>
            <a:off x="2053078" y="1897136"/>
            <a:ext cx="142043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68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DC35A-4DDB-42A1-A464-833E3CBE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Termíny pro podávání žádosti</a:t>
            </a:r>
          </a:p>
        </p:txBody>
      </p:sp>
      <p:pic>
        <p:nvPicPr>
          <p:cNvPr id="5" name="Obrázek 4" descr="Obsah obrázku text, hodiny&#10;&#10;Popis byl vytvořen automaticky">
            <a:extLst>
              <a:ext uri="{FF2B5EF4-FFF2-40B4-BE49-F238E27FC236}">
                <a16:creationId xmlns:a16="http://schemas.microsoft.com/office/drawing/2014/main" id="{C5F837C3-F8D3-461C-9CBB-668DA030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65" y="4344874"/>
            <a:ext cx="1028356" cy="1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3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1BA7D7-CC84-4F1E-BE8A-ADCE3CA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498353"/>
            <a:ext cx="8983132" cy="746248"/>
          </a:xfrm>
        </p:spPr>
        <p:txBody>
          <a:bodyPr/>
          <a:lstStyle/>
          <a:p>
            <a:r>
              <a:rPr lang="cs-CZ" dirty="0"/>
              <a:t>Termíny pro podání žádosti</a:t>
            </a:r>
            <a:br>
              <a:rPr lang="cs-CZ" dirty="0"/>
            </a:br>
            <a:endParaRPr lang="en-US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11EC4B4-84CD-49A8-A3F9-74847B8F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79178"/>
              </p:ext>
            </p:extLst>
          </p:nvPr>
        </p:nvGraphicFramePr>
        <p:xfrm>
          <a:off x="517124" y="1315622"/>
          <a:ext cx="9106270" cy="478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7615">
                  <a:extLst>
                    <a:ext uri="{9D8B030D-6E8A-4147-A177-3AD203B41FA5}">
                      <a16:colId xmlns:a16="http://schemas.microsoft.com/office/drawing/2014/main" val="1803063606"/>
                    </a:ext>
                  </a:extLst>
                </a:gridCol>
                <a:gridCol w="2495157">
                  <a:extLst>
                    <a:ext uri="{9D8B030D-6E8A-4147-A177-3AD203B41FA5}">
                      <a16:colId xmlns:a16="http://schemas.microsoft.com/office/drawing/2014/main" val="1694891015"/>
                    </a:ext>
                  </a:extLst>
                </a:gridCol>
                <a:gridCol w="2493498">
                  <a:extLst>
                    <a:ext uri="{9D8B030D-6E8A-4147-A177-3AD203B41FA5}">
                      <a16:colId xmlns:a16="http://schemas.microsoft.com/office/drawing/2014/main" val="1301027758"/>
                    </a:ext>
                  </a:extLst>
                </a:gridCol>
              </a:tblGrid>
              <a:tr h="1085824">
                <a:tc>
                  <a:txBody>
                    <a:bodyPr/>
                    <a:lstStyle/>
                    <a:p>
                      <a:pPr algn="l" fontAlgn="b"/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u="none" strike="noStrike" dirty="0">
                          <a:effectLst/>
                        </a:rPr>
                        <a:t> pro pobyty </a:t>
                      </a:r>
                    </a:p>
                    <a:p>
                      <a:pPr algn="ctr" fontAlgn="b"/>
                      <a:r>
                        <a:rPr lang="cs-CZ" sz="3300" u="none" strike="noStrike" dirty="0">
                          <a:effectLst/>
                        </a:rPr>
                        <a:t>v LS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u="none" strike="noStrike" dirty="0">
                          <a:effectLst/>
                        </a:rPr>
                        <a:t>pro pobyty </a:t>
                      </a:r>
                    </a:p>
                    <a:p>
                      <a:pPr algn="ctr" fontAlgn="b"/>
                      <a:r>
                        <a:rPr lang="cs-CZ" sz="3300" u="none" strike="noStrike" dirty="0">
                          <a:effectLst/>
                        </a:rPr>
                        <a:t>v ZS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4153486534"/>
                  </a:ext>
                </a:extLst>
              </a:tr>
              <a:tr h="755814">
                <a:tc>
                  <a:txBody>
                    <a:bodyPr/>
                    <a:lstStyle/>
                    <a:p>
                      <a:pPr algn="l" fontAlgn="b"/>
                      <a:r>
                        <a:rPr lang="cs-CZ" sz="3300" u="none" strike="noStrike" dirty="0">
                          <a:effectLst/>
                        </a:rPr>
                        <a:t>Studenti MSP/DSP:   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31.10.</a:t>
                      </a: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15.3.</a:t>
                      </a: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296972966"/>
                  </a:ext>
                </a:extLst>
              </a:tr>
              <a:tr h="885787">
                <a:tc>
                  <a:txBody>
                    <a:bodyPr/>
                    <a:lstStyle/>
                    <a:p>
                      <a:pPr algn="l" fontAlgn="b"/>
                      <a:r>
                        <a:rPr lang="cs-CZ" sz="3300" u="none" strike="noStrike" dirty="0">
                          <a:effectLst/>
                        </a:rPr>
                        <a:t>Akademičtí pracovníci:</a:t>
                      </a:r>
                    </a:p>
                    <a:p>
                      <a:pPr algn="l" fontAlgn="b"/>
                      <a:r>
                        <a:rPr lang="cs-CZ" sz="3300" u="none" strike="noStrike" dirty="0">
                          <a:effectLst/>
                        </a:rPr>
                        <a:t>(1 – 3 měsíční pobyty)     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u="none" strike="noStrike" dirty="0">
                          <a:effectLst/>
                        </a:rPr>
                        <a:t>31.10.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15.3.</a:t>
                      </a: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3928624859"/>
                  </a:ext>
                </a:extLst>
              </a:tr>
              <a:tr h="885787">
                <a:tc>
                  <a:txBody>
                    <a:bodyPr/>
                    <a:lstStyle/>
                    <a:p>
                      <a:pPr algn="l" fontAlgn="b"/>
                      <a:r>
                        <a:rPr lang="cs-CZ" sz="3300" u="none" strike="noStrike" dirty="0">
                          <a:effectLst/>
                        </a:rPr>
                        <a:t>Akademičtí pracovníci:</a:t>
                      </a:r>
                    </a:p>
                    <a:p>
                      <a:pPr algn="l" fontAlgn="b"/>
                      <a:r>
                        <a:rPr lang="cs-CZ" sz="3300" u="none" strike="noStrike" dirty="0">
                          <a:effectLst/>
                        </a:rPr>
                        <a:t>(1měsíční pobyty)    </a:t>
                      </a:r>
                      <a:endParaRPr lang="cs-CZ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30.11.</a:t>
                      </a: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15.4.</a:t>
                      </a: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3924958909"/>
                  </a:ext>
                </a:extLst>
              </a:tr>
              <a:tr h="885787">
                <a:tc>
                  <a:txBody>
                    <a:bodyPr/>
                    <a:lstStyle/>
                    <a:p>
                      <a:pPr algn="l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Habilitační stipendia</a:t>
                      </a: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15.3.</a:t>
                      </a: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28315816"/>
                  </a:ext>
                </a:extLst>
              </a:tr>
            </a:tbl>
          </a:graphicData>
        </a:graphic>
      </p:graphicFrame>
      <p:pic>
        <p:nvPicPr>
          <p:cNvPr id="7" name="Obrázek 6" descr="Obsah obrázku text, hodiny&#10;&#10;Popis byl vytvořen automaticky">
            <a:extLst>
              <a:ext uri="{FF2B5EF4-FFF2-40B4-BE49-F238E27FC236}">
                <a16:creationId xmlns:a16="http://schemas.microsoft.com/office/drawing/2014/main" id="{723345CE-B97B-4303-8029-2BEE48B0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2" y="498353"/>
            <a:ext cx="536277" cy="5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76CE2-4E1C-B64C-BB65-FFEA9D1C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 je program AKTION?</a:t>
            </a:r>
          </a:p>
        </p:txBody>
      </p:sp>
    </p:spTree>
    <p:extLst>
      <p:ext uri="{BB962C8B-B14F-4D97-AF65-F5344CB8AC3E}">
        <p14:creationId xmlns:p14="http://schemas.microsoft.com/office/powerpoint/2010/main" val="185429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2E5CA9-6AE4-410F-BBF0-2BC2F3D8E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926960"/>
              </p:ext>
            </p:extLst>
          </p:nvPr>
        </p:nvGraphicFramePr>
        <p:xfrm>
          <a:off x="813732" y="1954635"/>
          <a:ext cx="9237064" cy="401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48B1A470-B932-43CA-AE64-3EFC9320D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12" y="498353"/>
            <a:ext cx="536277" cy="536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00BF61-E66B-42A1-977F-8C309114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498353"/>
            <a:ext cx="8983132" cy="746248"/>
          </a:xfrm>
        </p:spPr>
        <p:txBody>
          <a:bodyPr/>
          <a:lstStyle/>
          <a:p>
            <a:r>
              <a:rPr lang="cs-CZ" dirty="0"/>
              <a:t>Termíny pro podání žádosti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0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000D1-37A1-490A-80FA-57C6E9C2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Výzvy v českém jazyce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BCAE19-27DC-4AF3-9336-9C881A54B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78196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85E1B74-517D-4ABA-9122-F87A9FFD4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000D1-37A1-490A-80FA-57C6E9C2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Výzvy v německém jazyce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BCAE19-27DC-4AF3-9336-9C881A54B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052281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85E1B74-517D-4ABA-9122-F87A9FFD4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000D1-37A1-490A-80FA-57C6E9C2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Výzvy v anglickém jazyce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BCAE19-27DC-4AF3-9336-9C881A54B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87543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85E1B74-517D-4ABA-9122-F87A9FFD4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C020F-A12B-4515-9C42-51A00D58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Jak podat žádost </a:t>
            </a:r>
            <a:b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 stipendium?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34348F-762C-4C7A-9A72-409F1A97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472" y="4349736"/>
            <a:ext cx="1001197" cy="10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4E102-B50F-4A03-9062-36EF1E25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žádosti o stipendium</a:t>
            </a:r>
            <a:br>
              <a:rPr lang="cs-CZ" dirty="0"/>
            </a:br>
            <a:r>
              <a:rPr lang="cs-C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b="1" dirty="0">
                <a:solidFill>
                  <a:srgbClr val="0070C0"/>
                </a:solidFill>
              </a:rPr>
              <a:t>v NJ/AJ</a:t>
            </a: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3CDF701-415D-45E5-AE7B-10EF59B5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5" y="2634920"/>
            <a:ext cx="9297206" cy="1943268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76AE3204-170B-4C87-908A-8DE92404FAE2}"/>
              </a:ext>
            </a:extLst>
          </p:cNvPr>
          <p:cNvSpPr/>
          <p:nvPr/>
        </p:nvSpPr>
        <p:spPr>
          <a:xfrm rot="5400000">
            <a:off x="8523263" y="2368459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C7D8CE-5518-448B-A135-ECC90C25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32112-5AA3-4731-AF3D-9B29C4E1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Podání žádosti o stipendium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A2379D-20B3-4CEC-AF5A-CC1293BB7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3200" b="1" dirty="0"/>
              <a:t>přes stránky: </a:t>
            </a:r>
            <a:r>
              <a:rPr lang="cs-CZ" sz="2800" b="1" dirty="0">
                <a:hlinkClick r:id="rId2"/>
              </a:rPr>
              <a:t>https://www.scholarships.at</a:t>
            </a:r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800" b="1" dirty="0"/>
              <a:t>               </a:t>
            </a:r>
            <a:endParaRPr lang="cs-CZ" b="1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8FC3273-F030-408F-A73E-E06C514E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43" y="2764873"/>
            <a:ext cx="8519335" cy="3127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12E8262-3822-4B7F-8EC4-EE8DFF25B773}"/>
              </a:ext>
            </a:extLst>
          </p:cNvPr>
          <p:cNvSpPr/>
          <p:nvPr/>
        </p:nvSpPr>
        <p:spPr>
          <a:xfrm>
            <a:off x="1261330" y="2927751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2503B9B-291D-40DC-818B-C99AAB6654A5}"/>
              </a:ext>
            </a:extLst>
          </p:cNvPr>
          <p:cNvSpPr/>
          <p:nvPr/>
        </p:nvSpPr>
        <p:spPr>
          <a:xfrm>
            <a:off x="1235727" y="5456462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F8F59B-AD11-4C63-AED6-0D3BD3B4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0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0D9CB-7BF2-43D8-8E47-78A706CC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799" y="480597"/>
            <a:ext cx="9090225" cy="746248"/>
          </a:xfrm>
        </p:spPr>
        <p:txBody>
          <a:bodyPr/>
          <a:lstStyle/>
          <a:p>
            <a:r>
              <a:rPr lang="cs-CZ" dirty="0"/>
              <a:t>Podání žádosti o stipendium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48AB38B3-DBDB-4411-8F53-119F87CA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5" y="923278"/>
            <a:ext cx="7802766" cy="5934722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00904EE-AD5F-4632-A079-23181F8DE56B}"/>
              </a:ext>
            </a:extLst>
          </p:cNvPr>
          <p:cNvSpPr/>
          <p:nvPr/>
        </p:nvSpPr>
        <p:spPr>
          <a:xfrm>
            <a:off x="2034058" y="1001297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3135917-9381-4569-952D-64EEBB10A157}"/>
              </a:ext>
            </a:extLst>
          </p:cNvPr>
          <p:cNvSpPr/>
          <p:nvPr/>
        </p:nvSpPr>
        <p:spPr>
          <a:xfrm>
            <a:off x="1993408" y="6079324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0F2E4B5-2A11-464C-B76E-EE0952E0AA41}"/>
              </a:ext>
            </a:extLst>
          </p:cNvPr>
          <p:cNvSpPr/>
          <p:nvPr/>
        </p:nvSpPr>
        <p:spPr>
          <a:xfrm>
            <a:off x="1993408" y="6461064"/>
            <a:ext cx="270934" cy="12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12C13D-5441-4971-A71B-62F1FFE1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44E25935-BD12-4755-8FF3-05D02F19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18" y="0"/>
            <a:ext cx="5592383" cy="686084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40B2EC7-181B-48C4-B3AD-56E385DAE400}"/>
              </a:ext>
            </a:extLst>
          </p:cNvPr>
          <p:cNvSpPr/>
          <p:nvPr/>
        </p:nvSpPr>
        <p:spPr>
          <a:xfrm>
            <a:off x="2603241" y="1082351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EAF9FD1-ECAD-4BE8-9E8F-AA778D7DF152}"/>
              </a:ext>
            </a:extLst>
          </p:cNvPr>
          <p:cNvSpPr/>
          <p:nvPr/>
        </p:nvSpPr>
        <p:spPr>
          <a:xfrm>
            <a:off x="2603241" y="2786714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73B95C9-15EA-449E-AAA4-3E5D0BC379D4}"/>
              </a:ext>
            </a:extLst>
          </p:cNvPr>
          <p:cNvSpPr/>
          <p:nvPr/>
        </p:nvSpPr>
        <p:spPr>
          <a:xfrm>
            <a:off x="2603241" y="5353745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7F6E51A-3677-4542-8624-74CE09D802C6}"/>
              </a:ext>
            </a:extLst>
          </p:cNvPr>
          <p:cNvSpPr/>
          <p:nvPr/>
        </p:nvSpPr>
        <p:spPr>
          <a:xfrm>
            <a:off x="2603241" y="6704373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0486B2-96BD-4394-B704-1BB9E40A0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2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0784373A-9F9D-419B-9640-B86B9AD6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55" y="0"/>
            <a:ext cx="6132886" cy="685800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88F7D39-7F93-4EC9-9E7E-D04AC196155B}"/>
              </a:ext>
            </a:extLst>
          </p:cNvPr>
          <p:cNvSpPr/>
          <p:nvPr/>
        </p:nvSpPr>
        <p:spPr>
          <a:xfrm>
            <a:off x="2376975" y="1124296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EA4534ED-8CED-4BD0-9713-6C7925EE6670}"/>
              </a:ext>
            </a:extLst>
          </p:cNvPr>
          <p:cNvSpPr/>
          <p:nvPr/>
        </p:nvSpPr>
        <p:spPr>
          <a:xfrm>
            <a:off x="2376975" y="2743371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B7F87C4-EBE1-4E85-8338-1C11C3D2C608}"/>
              </a:ext>
            </a:extLst>
          </p:cNvPr>
          <p:cNvSpPr/>
          <p:nvPr/>
        </p:nvSpPr>
        <p:spPr>
          <a:xfrm>
            <a:off x="2376975" y="5302013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93236BF-84BA-4340-BC97-F56D84EF1D1A}"/>
              </a:ext>
            </a:extLst>
          </p:cNvPr>
          <p:cNvSpPr/>
          <p:nvPr/>
        </p:nvSpPr>
        <p:spPr>
          <a:xfrm>
            <a:off x="2376975" y="6644252"/>
            <a:ext cx="149290" cy="4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05859E-02F8-4B97-BF6B-79D5BB035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B362-D511-1A4C-A2BD-9603EF5C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AKTION Česká republika – Rakousko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C3E9EF-845D-45D5-9737-6E9995DB6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371567"/>
              </p:ext>
            </p:extLst>
          </p:nvPr>
        </p:nvGraphicFramePr>
        <p:xfrm>
          <a:off x="440267" y="1151468"/>
          <a:ext cx="10046757" cy="539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891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asual woman with hand on hip">
            <a:extLst>
              <a:ext uri="{FF2B5EF4-FFF2-40B4-BE49-F238E27FC236}">
                <a16:creationId xmlns:a16="http://schemas.microsoft.com/office/drawing/2014/main" id="{5B22E458-901E-4F58-9D63-A87581E0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30" y="2125674"/>
            <a:ext cx="2754965" cy="4580786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9B0B95C7-A403-4C1E-93C7-D1B1B9BCB6F1}"/>
              </a:ext>
            </a:extLst>
          </p:cNvPr>
          <p:cNvSpPr/>
          <p:nvPr/>
        </p:nvSpPr>
        <p:spPr>
          <a:xfrm>
            <a:off x="3769194" y="520117"/>
            <a:ext cx="4653611" cy="184147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Výzkumný záměr.. co to přesně znamená?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B38F76-2D67-4B10-8E9C-43A8CF6D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999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32112-5AA3-4731-AF3D-9B29C4E1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Výzkumný záměr - </a:t>
            </a:r>
            <a:r>
              <a:rPr lang="cs-CZ" sz="2800" dirty="0" err="1"/>
              <a:t>Vorhaben</a:t>
            </a:r>
            <a:endParaRPr lang="cs-CZ" sz="2800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71A3DBF1-A0DB-4DEC-9F8F-945B61B2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098" y="871477"/>
            <a:ext cx="6706536" cy="58777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5AB3672-FB7F-4DB2-9135-F2413EC4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6D703-E712-4F96-90E9-2976D49E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799" y="498353"/>
            <a:ext cx="9466943" cy="746248"/>
          </a:xfrm>
        </p:spPr>
        <p:txBody>
          <a:bodyPr/>
          <a:lstStyle/>
          <a:p>
            <a:r>
              <a:rPr lang="cs-CZ" sz="2800" dirty="0"/>
              <a:t>Výzkumný záměr – </a:t>
            </a:r>
            <a:r>
              <a:rPr lang="cs-CZ" sz="2800" dirty="0" err="1"/>
              <a:t>planned</a:t>
            </a:r>
            <a:r>
              <a:rPr lang="cs-CZ" sz="2800" dirty="0"/>
              <a:t> study/</a:t>
            </a:r>
            <a:r>
              <a:rPr lang="cs-CZ" sz="2800" dirty="0" err="1"/>
              <a:t>research</a:t>
            </a:r>
            <a:r>
              <a:rPr lang="cs-CZ" sz="2800" dirty="0"/>
              <a:t> period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751E0EDC-74EE-4162-90F2-54D914A9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93" y="1115736"/>
            <a:ext cx="5595412" cy="56968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6A87A0B-B717-448A-8C93-3AA6574F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9B992-6C43-4EF0-A5FF-A2966C06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stipendium - výzkumný záměr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1B0176-84AD-4EFC-B274-068257A3DF1D}"/>
              </a:ext>
            </a:extLst>
          </p:cNvPr>
          <p:cNvGraphicFramePr/>
          <p:nvPr/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0D6617C-D5B3-4F43-B7E5-65821C27F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606" y="1865408"/>
            <a:ext cx="1224643" cy="12246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23FFE11-2ABB-40E9-AFC8-E5B196D9A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796" y="1865407"/>
            <a:ext cx="1224643" cy="1224643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5438807D-D600-48C3-A883-8D1249072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1662" y="1865407"/>
            <a:ext cx="1224643" cy="12246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FBA87B-38AF-48A7-BA7F-783885F360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2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AC8414-40D2-4402-A371-BF86F3D5D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334059"/>
              </p:ext>
            </p:extLst>
          </p:nvPr>
        </p:nvGraphicFramePr>
        <p:xfrm>
          <a:off x="-1072000" y="1591362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64CA475D-9FD7-46E2-BD5E-359D92554D9D}"/>
              </a:ext>
            </a:extLst>
          </p:cNvPr>
          <p:cNvSpPr/>
          <p:nvPr/>
        </p:nvSpPr>
        <p:spPr>
          <a:xfrm>
            <a:off x="7415868" y="267549"/>
            <a:ext cx="3379333" cy="14555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Odůvodněte, </a:t>
            </a:r>
          </a:p>
          <a:p>
            <a:pPr algn="ctr"/>
            <a:r>
              <a:rPr lang="cs-CZ" sz="2000" dirty="0"/>
              <a:t>proč plánujete vyjet právě do Rakouska!</a:t>
            </a:r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2635706D-7748-4FE4-AD9D-9686318C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Žádosti o stipendium - výzkumný záměr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BFEF44-3097-476F-9886-3184F487D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  <p:pic>
        <p:nvPicPr>
          <p:cNvPr id="6" name="Obrázek 5" descr="Lässige Frau schreibt auf einem Tablet">
            <a:extLst>
              <a:ext uri="{FF2B5EF4-FFF2-40B4-BE49-F238E27FC236}">
                <a16:creationId xmlns:a16="http://schemas.microsoft.com/office/drawing/2014/main" id="{CFE32948-8FB2-4E3C-AF46-DF4AD380A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758">
            <a:off x="8493414" y="1882758"/>
            <a:ext cx="1505248" cy="42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BA607-8017-4170-AAB0-CF7B75F9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 dirty="0"/>
              <a:t>TIP!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63F5644-B1A8-48A4-8D92-8680B9455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671176"/>
              </p:ext>
            </p:extLst>
          </p:nvPr>
        </p:nvGraphicFramePr>
        <p:xfrm>
          <a:off x="1070381" y="1132513"/>
          <a:ext cx="9743059" cy="476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269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BDEBA-25BC-4B16-8C8F-1B3D8E2F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Žádost o stipendium - </a:t>
            </a:r>
            <a:r>
              <a:rPr lang="cs-CZ" sz="2800" dirty="0" err="1"/>
              <a:t>uploads</a:t>
            </a:r>
            <a:endParaRPr lang="cs-CZ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8ACB01-A602-4A91-A8DD-7CC9A0701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47483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9DB97CDF-C0B1-4AFC-93DD-40AB0D739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498353"/>
            <a:ext cx="496957" cy="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8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CEDE5-3705-4FA9-AAB9-99AF9CA7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stipendium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F52EDC-1026-4F40-A089-7169D497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971111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495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EFAFC-1958-4B34-8B51-27CCE435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Stavy žádosti o stipendium:</a:t>
            </a:r>
            <a:br>
              <a:rPr lang="cs-CZ" sz="2800" dirty="0"/>
            </a:br>
            <a:endParaRPr lang="cs-CZ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608B48-1191-4588-84C1-D27575B59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193925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541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186DB-84EF-48CA-B55A-A733FA31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Podání žádosti o stipendium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391617-CF4A-4967-9659-E87C8AB7A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794496"/>
              </p:ext>
            </p:extLst>
          </p:nvPr>
        </p:nvGraphicFramePr>
        <p:xfrm>
          <a:off x="252528" y="1399836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21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B362-D511-1A4C-A2BD-9603EF5C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Cíle AKTION-u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64A920-8DC2-4F6E-98FB-E7A253BEA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888138"/>
              </p:ext>
            </p:extLst>
          </p:nvPr>
        </p:nvGraphicFramePr>
        <p:xfrm>
          <a:off x="954311" y="1651283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028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41384-3B2F-48BE-A520-FCD40366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Výběrové řízení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C49AA4-CEA1-481E-9574-D5A60060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4343476"/>
            <a:ext cx="1046532" cy="1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3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BDEBA-25BC-4B16-8C8F-1B3D8E2F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Výběrové řízení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986009-E276-40F8-844A-6AF5B5399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136938"/>
              </p:ext>
            </p:extLst>
          </p:nvPr>
        </p:nvGraphicFramePr>
        <p:xfrm>
          <a:off x="519734" y="1399836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8A0CD12-3493-40CB-AB4E-E39DE227E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6069-C3AA-4FEA-B3A5-9DCFB251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Výběrové řízení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53B5904-78B1-4E61-96C7-983F8AD9E89D}"/>
              </a:ext>
            </a:extLst>
          </p:cNvPr>
          <p:cNvGrpSpPr/>
          <p:nvPr/>
        </p:nvGrpSpPr>
        <p:grpSpPr>
          <a:xfrm>
            <a:off x="485423" y="2269261"/>
            <a:ext cx="10667999" cy="2319478"/>
            <a:chOff x="-531855" y="186050"/>
            <a:chExt cx="7773698" cy="2319478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88AC10F2-2F88-4F57-B6AF-22C6E541DA73}"/>
                </a:ext>
              </a:extLst>
            </p:cNvPr>
            <p:cNvSpPr/>
            <p:nvPr/>
          </p:nvSpPr>
          <p:spPr>
            <a:xfrm>
              <a:off x="132259" y="276167"/>
              <a:ext cx="6319875" cy="19475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864D65B3-B7CD-4419-9F73-D30F8E218E32}"/>
                </a:ext>
              </a:extLst>
            </p:cNvPr>
            <p:cNvSpPr txBox="1"/>
            <p:nvPr/>
          </p:nvSpPr>
          <p:spPr>
            <a:xfrm>
              <a:off x="-531855" y="186050"/>
              <a:ext cx="7773698" cy="2319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100" b="1" kern="1200" dirty="0"/>
                <a:t>Pohovor probíhá pouze u habilitačních stipendií!</a:t>
              </a:r>
              <a:endParaRPr lang="cs-CZ" sz="3100" kern="1200" dirty="0"/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B2E6E59F-93E1-4C95-8FCB-DDA04BFC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3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0E689-11EB-4457-BA0B-B64EE055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Výběrové řízení - průběh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C2D5C53-CF84-4B7B-819F-B8AF68723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746747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3CD2918A-0335-486E-8BAA-CCC9374CA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71486-08A0-45D0-B083-6A9F1015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2CF1D7-9773-4B02-9729-1EACD36D9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440000"/>
            <a:r>
              <a:rPr lang="cs-CZ" altLang="cs-CZ" sz="2800" dirty="0"/>
              <a:t>E-mailem</a:t>
            </a:r>
          </a:p>
          <a:p>
            <a:endParaRPr lang="cs-CZ" altLang="cs-CZ" sz="2800" dirty="0"/>
          </a:p>
          <a:p>
            <a:pPr marL="1440000"/>
            <a:endParaRPr lang="cs-CZ" altLang="cs-CZ" sz="2800" dirty="0"/>
          </a:p>
          <a:p>
            <a:pPr marL="1440000"/>
            <a:endParaRPr lang="cs-CZ" altLang="cs-CZ" sz="2800" dirty="0"/>
          </a:p>
          <a:p>
            <a:pPr marL="1440000"/>
            <a:r>
              <a:rPr lang="cs-CZ" altLang="cs-CZ" sz="2800" dirty="0"/>
              <a:t>Šest týdnů od podání žádosti</a:t>
            </a:r>
          </a:p>
          <a:p>
            <a:endParaRPr lang="cs-CZ" altLang="cs-CZ" sz="2800" dirty="0"/>
          </a:p>
          <a:p>
            <a:endParaRPr lang="cs-CZ" altLang="cs-CZ" sz="2800" dirty="0"/>
          </a:p>
          <a:p>
            <a:pPr marL="1440000"/>
            <a:endParaRPr lang="cs-CZ" altLang="cs-CZ" sz="2800" dirty="0"/>
          </a:p>
          <a:p>
            <a:pPr marL="1440000"/>
            <a:r>
              <a:rPr lang="cs-CZ" altLang="cs-CZ" sz="2800" dirty="0"/>
              <a:t>Počet přiznaných měsíců na </a:t>
            </a:r>
            <a:r>
              <a:rPr lang="cs-CZ" altLang="cs-CZ" sz="2800" dirty="0">
                <a:hlinkClick r:id="rId2"/>
              </a:rPr>
              <a:t>webu AKTION</a:t>
            </a:r>
            <a:endParaRPr lang="cs-CZ" altLang="cs-CZ" sz="2800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3D0F658-AF4E-4179-AE68-7419D0A8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75" y="3335632"/>
            <a:ext cx="1042448" cy="10424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17EB32C-3238-40D3-AF1D-78296EDF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75" y="1649737"/>
            <a:ext cx="1042448" cy="10424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C1AD25A-EA13-4C29-9CE9-6CD3D965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75" y="5005671"/>
            <a:ext cx="1042448" cy="10424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B03561-E8B3-44DA-A1C5-1B7873695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0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8CD2-6D7D-4115-BF75-41C6B3DF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Úspěšnost </a:t>
            </a:r>
            <a:br>
              <a:rPr lang="cs-CZ" sz="2800" dirty="0"/>
            </a:br>
            <a:r>
              <a:rPr lang="cs-CZ" sz="2800" dirty="0"/>
              <a:t>1) Studenti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574EAC9-C358-46CD-9A60-D072E381F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418499"/>
              </p:ext>
            </p:extLst>
          </p:nvPr>
        </p:nvGraphicFramePr>
        <p:xfrm>
          <a:off x="1476487" y="1244601"/>
          <a:ext cx="8912653" cy="531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0EE6123F-2566-42B9-9D93-3C39C13D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412E4-76F4-4A5F-AD0C-224716D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Úspěšnost </a:t>
            </a:r>
            <a:br>
              <a:rPr lang="cs-CZ" sz="2800" dirty="0"/>
            </a:br>
            <a:r>
              <a:rPr lang="cs-CZ" sz="2800" dirty="0"/>
              <a:t>2) VŠ učitelé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9B2C57B-9426-4268-88F9-4245FBEA5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37393"/>
              </p:ext>
            </p:extLst>
          </p:nvPr>
        </p:nvGraphicFramePr>
        <p:xfrm>
          <a:off x="1079770" y="1410510"/>
          <a:ext cx="8741315" cy="524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8AC0D6BB-0277-455E-B35A-05A67788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8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71EE7-110D-44D3-9236-BA5792B7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Úspěšnost </a:t>
            </a:r>
            <a:br>
              <a:rPr lang="cs-CZ" sz="2800" dirty="0"/>
            </a:br>
            <a:r>
              <a:rPr lang="cs-CZ" sz="2800" dirty="0"/>
              <a:t>3) Habilitační stipendia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3451EFA-B156-4847-AFAF-9B535AD81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579153"/>
              </p:ext>
            </p:extLst>
          </p:nvPr>
        </p:nvGraphicFramePr>
        <p:xfrm>
          <a:off x="1177046" y="1546697"/>
          <a:ext cx="8914860" cy="521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E77D889-14BE-40B1-8A69-572FB65C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" y="498353"/>
            <a:ext cx="512849" cy="5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8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E0EE0-975B-4332-8B1F-56EC9F7A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Kdo/co je </a:t>
            </a:r>
            <a:r>
              <a:rPr lang="cs-CZ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OeAD</a:t>
            </a:r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D39191-5690-41F3-8F08-8DF3D781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48" y="4324467"/>
            <a:ext cx="1065720" cy="10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8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513ED-53E4-400A-8CEF-AFD21B54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OeAD</a:t>
            </a:r>
            <a:r>
              <a:rPr lang="cs-CZ" sz="2800" dirty="0"/>
              <a:t> – </a:t>
            </a:r>
            <a:r>
              <a:rPr lang="de-DE" sz="2800" dirty="0"/>
              <a:t>Agentur für Bildung und Internationalisierung</a:t>
            </a:r>
            <a:br>
              <a:rPr lang="de-DE" sz="2400" dirty="0"/>
            </a:br>
            <a:endParaRPr lang="cs-CZ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D80E36-A74A-4FDF-BB45-2F95C1A48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400153"/>
              </p:ext>
            </p:extLst>
          </p:nvPr>
        </p:nvGraphicFramePr>
        <p:xfrm>
          <a:off x="406844" y="1244601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19AD1831-B524-4CD9-9229-65E88DA70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517830"/>
            <a:ext cx="498170" cy="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B362-D511-1A4C-A2BD-9603EF5C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AKTION Česká republika – Rakousko poskytuje: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B0B847-6EB8-40AF-8D86-781058588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561780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310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33956-1DC0-4592-8C3C-FED640E0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Závěrečná zpráva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D716A1-724B-4128-97DD-07CB41590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685712"/>
              </p:ext>
            </p:extLst>
          </p:nvPr>
        </p:nvGraphicFramePr>
        <p:xfrm>
          <a:off x="655200" y="1016000"/>
          <a:ext cx="9998818" cy="516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87FDB0E5-9CB5-40C6-901F-0EED803CC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0" y="517830"/>
            <a:ext cx="498170" cy="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0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FA734-A975-4F4B-8CD6-5DC97AFA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Sommerkollegs</a:t>
            </a:r>
            <a:endParaRPr lang="cs-CZ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48BA04-7234-46C8-A1C9-919BF7B5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24" y="4329391"/>
            <a:ext cx="1021544" cy="10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1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CF476-7EA8-4489-9311-737801E4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Sommerkollegs</a:t>
            </a:r>
            <a:r>
              <a:rPr lang="cs-CZ"/>
              <a:t> – letní jazykové školy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87BD18-FFFB-4916-B236-DC0AFD36D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703865"/>
              </p:ext>
            </p:extLst>
          </p:nvPr>
        </p:nvGraphicFramePr>
        <p:xfrm>
          <a:off x="0" y="1062798"/>
          <a:ext cx="11356622" cy="554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9BE473F-AA46-41AB-8441-3A813D3CA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22" y="498353"/>
            <a:ext cx="564445" cy="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1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4BAD4-02A6-4C55-AED6-637AD27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Sommerkollegs</a:t>
            </a:r>
            <a:r>
              <a:rPr lang="cs-CZ" dirty="0"/>
              <a:t> – letní jazykové školy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CDDD33-3EC9-466E-B6DD-658C19A4B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813759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513D160-15DB-4B7A-9485-AC96862F4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22" y="498353"/>
            <a:ext cx="564445" cy="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1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0AB8F-948B-4186-ABEA-5540B3B2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konzultace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908CEE-9CC9-4B7B-AD59-2345BE858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807326"/>
              </p:ext>
            </p:extLst>
          </p:nvPr>
        </p:nvGraphicFramePr>
        <p:xfrm>
          <a:off x="462253" y="643983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B995BD-A08C-4EBD-A585-22F1FBCDB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332981"/>
              </p:ext>
            </p:extLst>
          </p:nvPr>
        </p:nvGraphicFramePr>
        <p:xfrm>
          <a:off x="3616476" y="4798503"/>
          <a:ext cx="3523377" cy="62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6652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7E84152-CCD8-3741-BC15-B43EB2D665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Lucie Marková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1BEECB-C871-4446-B020-87A702F0D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lucie.markova2@dzs.cz</a:t>
            </a:r>
          </a:p>
        </p:txBody>
      </p:sp>
    </p:spTree>
    <p:extLst>
      <p:ext uri="{BB962C8B-B14F-4D97-AF65-F5344CB8AC3E}">
        <p14:creationId xmlns:p14="http://schemas.microsoft.com/office/powerpoint/2010/main" val="1851492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BB9C1-B92D-4A2D-8146-E34E866D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Stipendijní nabídka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2222FB-5331-4ECD-8C0B-917A9888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17" y="4340678"/>
            <a:ext cx="1067451" cy="10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B362-D511-1A4C-A2BD-9603EF5C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Stipendia: Cílová skupina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AA1534-5131-4279-8E28-3BFC6AFB9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14782"/>
              </p:ext>
            </p:extLst>
          </p:nvPr>
        </p:nvGraphicFramePr>
        <p:xfrm>
          <a:off x="637526" y="1274518"/>
          <a:ext cx="9527378" cy="332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5A9E637-5663-4085-AD0A-DBC4A8B26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30BBE9-26FC-443C-9D9C-F6174D07F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094724"/>
              </p:ext>
            </p:extLst>
          </p:nvPr>
        </p:nvGraphicFramePr>
        <p:xfrm>
          <a:off x="428624" y="4756626"/>
          <a:ext cx="10171289" cy="160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440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305A7-3A43-4298-99C6-7172D5A9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Oprávněné instituce v Rakousku a ČR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AB2930-EAB4-4262-BCF9-EAF6CC488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84993"/>
              </p:ext>
            </p:extLst>
          </p:nvPr>
        </p:nvGraphicFramePr>
        <p:xfrm>
          <a:off x="655200" y="1583550"/>
          <a:ext cx="9831824" cy="495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E43C67D8-9734-4B37-8007-C7F3A0FAF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25" y="516099"/>
            <a:ext cx="545057" cy="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CCB2B-7BC9-4985-B15B-6E9E1470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Stipendijní kategorie</a:t>
            </a:r>
          </a:p>
        </p:txBody>
      </p:sp>
    </p:spTree>
    <p:extLst>
      <p:ext uri="{BB962C8B-B14F-4D97-AF65-F5344CB8AC3E}">
        <p14:creationId xmlns:p14="http://schemas.microsoft.com/office/powerpoint/2010/main" val="998524975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̌ablona DZS_OSTATNÍ_03" id="{C19CA2EE-1EEC-7B49-BAF3-59E6EEB22AC0}" vid="{2F8A988A-8006-444F-BC9D-9B0FC57BCB5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ro-zelená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A9852C86F384AB7CAE93007978A34" ma:contentTypeVersion="13" ma:contentTypeDescription="Create a new document." ma:contentTypeScope="" ma:versionID="74ee4c725792176d7e3aeec89f5cb433">
  <xsd:schema xmlns:xsd="http://www.w3.org/2001/XMLSchema" xmlns:xs="http://www.w3.org/2001/XMLSchema" xmlns:p="http://schemas.microsoft.com/office/2006/metadata/properties" xmlns:ns2="44ce72be-cbd2-4b18-85a3-eab52da82d8c" xmlns:ns3="2353064d-4804-4b30-8585-7b17d0b04a58" targetNamespace="http://schemas.microsoft.com/office/2006/metadata/properties" ma:root="true" ma:fieldsID="aa24cc345af64837f4e73e97581c0d01" ns2:_="" ns3:_="">
    <xsd:import namespace="44ce72be-cbd2-4b18-85a3-eab52da82d8c"/>
    <xsd:import namespace="2353064d-4804-4b30-8585-7b17d0b04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e72be-cbd2-4b18-85a3-eab52da82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3064d-4804-4b30-8585-7b17d0b04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F33C56-D24E-4F9A-901A-B2DFD851485F}">
  <ds:schemaRefs>
    <ds:schemaRef ds:uri="2353064d-4804-4b30-8585-7b17d0b04a58"/>
    <ds:schemaRef ds:uri="44ce72be-cbd2-4b18-85a3-eab52da82d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A9855F-FD59-4418-AD8F-067656A14C1D}">
  <ds:schemaRefs>
    <ds:schemaRef ds:uri="2353064d-4804-4b30-8585-7b17d0b04a58"/>
    <ds:schemaRef ds:uri="44ce72be-cbd2-4b18-85a3-eab52da82d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5F2E9F-8708-4B19-97A5-69543BAEB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8366</TotalTime>
  <Words>1086</Words>
  <Application>Microsoft Office PowerPoint</Application>
  <PresentationFormat>Širokoúhlá obrazovka</PresentationFormat>
  <Paragraphs>219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8" baseType="lpstr">
      <vt:lpstr>.Apple SD Gothic NeoI Regular</vt:lpstr>
      <vt:lpstr>Arial</vt:lpstr>
      <vt:lpstr>Calibri</vt:lpstr>
      <vt:lpstr>Helvetica Neue</vt:lpstr>
      <vt:lpstr>Open Sans</vt:lpstr>
      <vt:lpstr>Open Sans ExtraBold</vt:lpstr>
      <vt:lpstr>Open Sans ExtraBold</vt:lpstr>
      <vt:lpstr>Systémové písmo</vt:lpstr>
      <vt:lpstr>Tabac Sans</vt:lpstr>
      <vt:lpstr>TabacSans-BoldItalic</vt:lpstr>
      <vt:lpstr>Times New Roman</vt:lpstr>
      <vt:lpstr>1_Vlastní návrh</vt:lpstr>
      <vt:lpstr>Prezentace aplikace PowerPoint</vt:lpstr>
      <vt:lpstr>Co je program AKTION?</vt:lpstr>
      <vt:lpstr>AKTION Česká republika – Rakousko</vt:lpstr>
      <vt:lpstr>Cíle AKTION-u</vt:lpstr>
      <vt:lpstr>AKTION Česká republika – Rakousko poskytuje:</vt:lpstr>
      <vt:lpstr>Stipendijní nabídka</vt:lpstr>
      <vt:lpstr>Stipendia: Cílová skupina </vt:lpstr>
      <vt:lpstr>Oprávněné instituce v Rakousku a ČR</vt:lpstr>
      <vt:lpstr>Stipendijní kategorie</vt:lpstr>
      <vt:lpstr>Semestrální stipendia</vt:lpstr>
      <vt:lpstr>Krátkodobá výzkumná stipendia</vt:lpstr>
      <vt:lpstr>Habilitační stipendia</vt:lpstr>
      <vt:lpstr>Výše stipendia</vt:lpstr>
      <vt:lpstr>Měsíční výše stipendia AKTION v Rakousku</vt:lpstr>
      <vt:lpstr>Další možnosti financování</vt:lpstr>
      <vt:lpstr>Prezentace aplikace PowerPoint</vt:lpstr>
      <vt:lpstr>Prezentace aplikace PowerPoint</vt:lpstr>
      <vt:lpstr>Termíny pro podávání žádosti</vt:lpstr>
      <vt:lpstr>Termíny pro podání žádosti </vt:lpstr>
      <vt:lpstr>Termíny pro podání žádosti </vt:lpstr>
      <vt:lpstr>Výzvy v českém jazyce</vt:lpstr>
      <vt:lpstr>Výzvy v německém jazyce</vt:lpstr>
      <vt:lpstr>Výzvy v anglickém jazyce</vt:lpstr>
      <vt:lpstr>Jak podat žádost  o stipendium?</vt:lpstr>
      <vt:lpstr>Podání žádosti o stipendium → v NJ/AJ</vt:lpstr>
      <vt:lpstr>Podání žádosti o stipendium</vt:lpstr>
      <vt:lpstr>Podání žádosti o stipendium</vt:lpstr>
      <vt:lpstr>Prezentace aplikace PowerPoint</vt:lpstr>
      <vt:lpstr>Prezentace aplikace PowerPoint</vt:lpstr>
      <vt:lpstr>Prezentace aplikace PowerPoint</vt:lpstr>
      <vt:lpstr>Výzkumný záměr - Vorhaben</vt:lpstr>
      <vt:lpstr>Výzkumný záměr – planned study/research period</vt:lpstr>
      <vt:lpstr>Žádost o stipendium - výzkumný záměr</vt:lpstr>
      <vt:lpstr>Žádosti o stipendium - výzkumný záměr</vt:lpstr>
      <vt:lpstr>TIP!</vt:lpstr>
      <vt:lpstr>Žádost o stipendium - uploads</vt:lpstr>
      <vt:lpstr>Žádost o stipendium</vt:lpstr>
      <vt:lpstr>Stavy žádosti o stipendium: </vt:lpstr>
      <vt:lpstr>Podání žádosti o stipendium</vt:lpstr>
      <vt:lpstr>Výběrové řízení</vt:lpstr>
      <vt:lpstr>Výběrové řízení</vt:lpstr>
      <vt:lpstr>Výběrové řízení</vt:lpstr>
      <vt:lpstr>Výběrové řízení - průběh</vt:lpstr>
      <vt:lpstr>Výsledky</vt:lpstr>
      <vt:lpstr>Úspěšnost  1) Studenti</vt:lpstr>
      <vt:lpstr>Úspěšnost  2) VŠ učitelé </vt:lpstr>
      <vt:lpstr>Úspěšnost  3) Habilitační stipendia </vt:lpstr>
      <vt:lpstr>Kdo/co je OeAD?</vt:lpstr>
      <vt:lpstr>OeAD – Agentur für Bildung und Internationalisierung </vt:lpstr>
      <vt:lpstr>Závěrečná zpráva</vt:lpstr>
      <vt:lpstr>Sommerkollegs</vt:lpstr>
      <vt:lpstr>Sommerkollegs – letní jazykové školy</vt:lpstr>
      <vt:lpstr>Sommerkollegs – letní jazykové školy</vt:lpstr>
      <vt:lpstr>Individuální konzultace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Abramčuková Kamila</dc:creator>
  <cp:lastModifiedBy>Marková2 Lucie</cp:lastModifiedBy>
  <cp:revision>32</cp:revision>
  <cp:lastPrinted>2019-06-26T12:10:56Z</cp:lastPrinted>
  <dcterms:created xsi:type="dcterms:W3CDTF">2020-03-06T11:24:25Z</dcterms:created>
  <dcterms:modified xsi:type="dcterms:W3CDTF">2021-09-30T06:34:50Z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0x010100113A9852C86F384AB7CAE93007978A34</vt:lpwstr>
  </property>
</Properties>
</file>